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7" r:id="rId3"/>
    <p:sldId id="288" r:id="rId4"/>
    <p:sldId id="289" r:id="rId5"/>
    <p:sldId id="290" r:id="rId6"/>
    <p:sldId id="270" r:id="rId7"/>
    <p:sldId id="257" r:id="rId8"/>
    <p:sldId id="258" r:id="rId9"/>
    <p:sldId id="272" r:id="rId10"/>
    <p:sldId id="277" r:id="rId11"/>
    <p:sldId id="276" r:id="rId12"/>
    <p:sldId id="278" r:id="rId13"/>
    <p:sldId id="291" r:id="rId14"/>
    <p:sldId id="292" r:id="rId15"/>
    <p:sldId id="259" r:id="rId16"/>
    <p:sldId id="283" r:id="rId17"/>
    <p:sldId id="293" r:id="rId18"/>
    <p:sldId id="297" r:id="rId19"/>
    <p:sldId id="294" r:id="rId20"/>
    <p:sldId id="295" r:id="rId21"/>
    <p:sldId id="280" r:id="rId22"/>
    <p:sldId id="296" r:id="rId23"/>
    <p:sldId id="298" r:id="rId24"/>
    <p:sldId id="29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EE664C-D09D-4FAA-BF5B-B35E3CCC1A0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MY"/>
        </a:p>
      </dgm:t>
    </dgm:pt>
    <dgm:pt modelId="{81BBDEA3-B5AC-4948-AE16-A48E095BA6FB}">
      <dgm:prSet phldrT="[Text]"/>
      <dgm:spPr/>
      <dgm:t>
        <a:bodyPr/>
        <a:lstStyle/>
        <a:p>
          <a:r>
            <a:rPr lang="en-US" dirty="0" err="1">
              <a:latin typeface="+mn-lt"/>
            </a:rPr>
            <a:t>Grasha</a:t>
          </a:r>
          <a:r>
            <a:rPr lang="en-US" dirty="0">
              <a:latin typeface="+mn-lt"/>
            </a:rPr>
            <a:t> Reichmann Student Learning Style</a:t>
          </a:r>
          <a:endParaRPr lang="en-MY" dirty="0">
            <a:latin typeface="+mn-lt"/>
          </a:endParaRPr>
        </a:p>
      </dgm:t>
    </dgm:pt>
    <dgm:pt modelId="{C3199D3C-944F-4AAB-9BCE-185D2869AC1A}" type="parTrans" cxnId="{3BEC96C3-395B-4443-9797-329465170DDD}">
      <dgm:prSet/>
      <dgm:spPr/>
      <dgm:t>
        <a:bodyPr/>
        <a:lstStyle/>
        <a:p>
          <a:endParaRPr lang="en-MY"/>
        </a:p>
      </dgm:t>
    </dgm:pt>
    <dgm:pt modelId="{FFFADD13-CB7D-42FB-8F4F-BCE2146E7547}" type="sibTrans" cxnId="{3BEC96C3-395B-4443-9797-329465170DDD}">
      <dgm:prSet/>
      <dgm:spPr/>
      <dgm:t>
        <a:bodyPr/>
        <a:lstStyle/>
        <a:p>
          <a:endParaRPr lang="en-MY"/>
        </a:p>
      </dgm:t>
    </dgm:pt>
    <dgm:pt modelId="{18B9BB1B-3B91-4E61-B94B-1EC0725FBBC8}">
      <dgm:prSet phldrT="[Text]"/>
      <dgm:spPr/>
      <dgm:t>
        <a:bodyPr/>
        <a:lstStyle/>
        <a:p>
          <a:r>
            <a:rPr lang="en-US" dirty="0"/>
            <a:t>Attitudes</a:t>
          </a:r>
          <a:endParaRPr lang="en-MY" dirty="0"/>
        </a:p>
      </dgm:t>
    </dgm:pt>
    <dgm:pt modelId="{17EDBBC1-583D-4D03-995D-F096C62ED5EF}" type="parTrans" cxnId="{3363C3B2-6A6D-42B3-874F-B83FCCF50526}">
      <dgm:prSet/>
      <dgm:spPr/>
      <dgm:t>
        <a:bodyPr/>
        <a:lstStyle/>
        <a:p>
          <a:endParaRPr lang="en-MY"/>
        </a:p>
      </dgm:t>
    </dgm:pt>
    <dgm:pt modelId="{8DC5EEE7-B13E-47C5-A105-897B5A7CE3F9}" type="sibTrans" cxnId="{3363C3B2-6A6D-42B3-874F-B83FCCF50526}">
      <dgm:prSet/>
      <dgm:spPr/>
      <dgm:t>
        <a:bodyPr/>
        <a:lstStyle/>
        <a:p>
          <a:endParaRPr lang="en-MY"/>
        </a:p>
      </dgm:t>
    </dgm:pt>
    <dgm:pt modelId="{3E99E000-027C-4830-96EB-90A8DE6A9291}">
      <dgm:prSet phldrT="[Text]"/>
      <dgm:spPr/>
      <dgm:t>
        <a:bodyPr/>
        <a:lstStyle/>
        <a:p>
          <a:r>
            <a:rPr lang="en-US" dirty="0"/>
            <a:t>Student Style</a:t>
          </a:r>
          <a:endParaRPr lang="en-MY" dirty="0"/>
        </a:p>
      </dgm:t>
    </dgm:pt>
    <dgm:pt modelId="{4E3C3827-EF32-4D9C-B5C8-D80F4F68A7B0}" type="parTrans" cxnId="{94471126-2A76-4CBD-A56C-F48E12418220}">
      <dgm:prSet/>
      <dgm:spPr/>
      <dgm:t>
        <a:bodyPr/>
        <a:lstStyle/>
        <a:p>
          <a:endParaRPr lang="en-MY"/>
        </a:p>
      </dgm:t>
    </dgm:pt>
    <dgm:pt modelId="{95D9811E-E4A2-4452-86D4-3C5D572F4B26}" type="sibTrans" cxnId="{94471126-2A76-4CBD-A56C-F48E12418220}">
      <dgm:prSet/>
      <dgm:spPr/>
      <dgm:t>
        <a:bodyPr/>
        <a:lstStyle/>
        <a:p>
          <a:endParaRPr lang="en-MY"/>
        </a:p>
      </dgm:t>
    </dgm:pt>
    <dgm:pt modelId="{03C5264F-AAB2-4DAD-A8BB-12F181EA4971}">
      <dgm:prSet phldrT="[Text]"/>
      <dgm:spPr/>
      <dgm:t>
        <a:bodyPr/>
        <a:lstStyle/>
        <a:p>
          <a:r>
            <a:rPr lang="en-US" dirty="0"/>
            <a:t>Achievement</a:t>
          </a:r>
          <a:endParaRPr lang="en-MY" dirty="0"/>
        </a:p>
      </dgm:t>
    </dgm:pt>
    <dgm:pt modelId="{AB8326C4-420E-460E-89DA-E689056C3445}" type="parTrans" cxnId="{4962AEB9-9DB7-4C27-B032-FAF7C80D6645}">
      <dgm:prSet/>
      <dgm:spPr/>
      <dgm:t>
        <a:bodyPr/>
        <a:lstStyle/>
        <a:p>
          <a:endParaRPr lang="en-MY"/>
        </a:p>
      </dgm:t>
    </dgm:pt>
    <dgm:pt modelId="{E38F2293-1270-4FC5-93FA-10B97457B82B}" type="sibTrans" cxnId="{4962AEB9-9DB7-4C27-B032-FAF7C80D6645}">
      <dgm:prSet/>
      <dgm:spPr/>
      <dgm:t>
        <a:bodyPr/>
        <a:lstStyle/>
        <a:p>
          <a:endParaRPr lang="en-MY"/>
        </a:p>
      </dgm:t>
    </dgm:pt>
    <dgm:pt modelId="{3FEAC989-576C-4DD4-8D8C-ADD5BA7BF044}" type="pres">
      <dgm:prSet presAssocID="{2BEE664C-D09D-4FAA-BF5B-B35E3CCC1A08}" presName="hierChild1" presStyleCnt="0">
        <dgm:presLayoutVars>
          <dgm:orgChart val="1"/>
          <dgm:chPref val="1"/>
          <dgm:dir/>
          <dgm:animOne val="branch"/>
          <dgm:animLvl val="lvl"/>
          <dgm:resizeHandles/>
        </dgm:presLayoutVars>
      </dgm:prSet>
      <dgm:spPr/>
    </dgm:pt>
    <dgm:pt modelId="{4860D655-7FF8-4071-AD7B-3CF107B3C00F}" type="pres">
      <dgm:prSet presAssocID="{81BBDEA3-B5AC-4948-AE16-A48E095BA6FB}" presName="hierRoot1" presStyleCnt="0">
        <dgm:presLayoutVars>
          <dgm:hierBranch val="init"/>
        </dgm:presLayoutVars>
      </dgm:prSet>
      <dgm:spPr/>
    </dgm:pt>
    <dgm:pt modelId="{C1719F03-D97F-4053-8C18-CC6D759AF2C8}" type="pres">
      <dgm:prSet presAssocID="{81BBDEA3-B5AC-4948-AE16-A48E095BA6FB}" presName="rootComposite1" presStyleCnt="0"/>
      <dgm:spPr/>
    </dgm:pt>
    <dgm:pt modelId="{34EA5D54-62B3-45CD-B908-BC13D3315865}" type="pres">
      <dgm:prSet presAssocID="{81BBDEA3-B5AC-4948-AE16-A48E095BA6FB}" presName="rootText1" presStyleLbl="node0" presStyleIdx="0" presStyleCnt="1" custScaleX="133843">
        <dgm:presLayoutVars>
          <dgm:chPref val="3"/>
        </dgm:presLayoutVars>
      </dgm:prSet>
      <dgm:spPr/>
    </dgm:pt>
    <dgm:pt modelId="{A8B8EDBD-59B9-4A76-BAEC-97DD5398EA9A}" type="pres">
      <dgm:prSet presAssocID="{81BBDEA3-B5AC-4948-AE16-A48E095BA6FB}" presName="rootConnector1" presStyleLbl="node1" presStyleIdx="0" presStyleCnt="0"/>
      <dgm:spPr/>
    </dgm:pt>
    <dgm:pt modelId="{39C33338-3B9E-4827-A810-8F0D96F2FD0B}" type="pres">
      <dgm:prSet presAssocID="{81BBDEA3-B5AC-4948-AE16-A48E095BA6FB}" presName="hierChild2" presStyleCnt="0"/>
      <dgm:spPr/>
    </dgm:pt>
    <dgm:pt modelId="{6060093F-F084-4D3F-8F02-3783587EDB71}" type="pres">
      <dgm:prSet presAssocID="{17EDBBC1-583D-4D03-995D-F096C62ED5EF}" presName="Name37" presStyleLbl="parChTrans1D2" presStyleIdx="0" presStyleCnt="3"/>
      <dgm:spPr/>
    </dgm:pt>
    <dgm:pt modelId="{3AA6359D-9C29-4A77-AA08-A9E617E72BEE}" type="pres">
      <dgm:prSet presAssocID="{18B9BB1B-3B91-4E61-B94B-1EC0725FBBC8}" presName="hierRoot2" presStyleCnt="0">
        <dgm:presLayoutVars>
          <dgm:hierBranch val="init"/>
        </dgm:presLayoutVars>
      </dgm:prSet>
      <dgm:spPr/>
    </dgm:pt>
    <dgm:pt modelId="{B13D330C-EA82-429D-9654-B1EC8EBC0A2C}" type="pres">
      <dgm:prSet presAssocID="{18B9BB1B-3B91-4E61-B94B-1EC0725FBBC8}" presName="rootComposite" presStyleCnt="0"/>
      <dgm:spPr/>
    </dgm:pt>
    <dgm:pt modelId="{78C7C802-18FF-44F6-98C0-1D93B87D5952}" type="pres">
      <dgm:prSet presAssocID="{18B9BB1B-3B91-4E61-B94B-1EC0725FBBC8}" presName="rootText" presStyleLbl="node2" presStyleIdx="0" presStyleCnt="3">
        <dgm:presLayoutVars>
          <dgm:chPref val="3"/>
        </dgm:presLayoutVars>
      </dgm:prSet>
      <dgm:spPr/>
    </dgm:pt>
    <dgm:pt modelId="{241CF94B-EB0F-4AAC-9872-8BA4CE96E200}" type="pres">
      <dgm:prSet presAssocID="{18B9BB1B-3B91-4E61-B94B-1EC0725FBBC8}" presName="rootConnector" presStyleLbl="node2" presStyleIdx="0" presStyleCnt="3"/>
      <dgm:spPr/>
    </dgm:pt>
    <dgm:pt modelId="{D723FD58-C322-4027-BC0F-A09177C317C7}" type="pres">
      <dgm:prSet presAssocID="{18B9BB1B-3B91-4E61-B94B-1EC0725FBBC8}" presName="hierChild4" presStyleCnt="0"/>
      <dgm:spPr/>
    </dgm:pt>
    <dgm:pt modelId="{2062C445-47CD-499F-BF1F-33FC30927C0C}" type="pres">
      <dgm:prSet presAssocID="{18B9BB1B-3B91-4E61-B94B-1EC0725FBBC8}" presName="hierChild5" presStyleCnt="0"/>
      <dgm:spPr/>
    </dgm:pt>
    <dgm:pt modelId="{BDB3D58C-B31C-4EA7-91E7-A00CF0BD2E18}" type="pres">
      <dgm:prSet presAssocID="{4E3C3827-EF32-4D9C-B5C8-D80F4F68A7B0}" presName="Name37" presStyleLbl="parChTrans1D2" presStyleIdx="1" presStyleCnt="3"/>
      <dgm:spPr/>
    </dgm:pt>
    <dgm:pt modelId="{FCB5CD24-71CA-4774-9964-619140E1B8A5}" type="pres">
      <dgm:prSet presAssocID="{3E99E000-027C-4830-96EB-90A8DE6A9291}" presName="hierRoot2" presStyleCnt="0">
        <dgm:presLayoutVars>
          <dgm:hierBranch val="init"/>
        </dgm:presLayoutVars>
      </dgm:prSet>
      <dgm:spPr/>
    </dgm:pt>
    <dgm:pt modelId="{D4575BA5-3211-40AA-AEB8-CF53D7819940}" type="pres">
      <dgm:prSet presAssocID="{3E99E000-027C-4830-96EB-90A8DE6A9291}" presName="rootComposite" presStyleCnt="0"/>
      <dgm:spPr/>
    </dgm:pt>
    <dgm:pt modelId="{80A0C270-4D51-4F7B-9E26-3E6791454092}" type="pres">
      <dgm:prSet presAssocID="{3E99E000-027C-4830-96EB-90A8DE6A9291}" presName="rootText" presStyleLbl="node2" presStyleIdx="1" presStyleCnt="3">
        <dgm:presLayoutVars>
          <dgm:chPref val="3"/>
        </dgm:presLayoutVars>
      </dgm:prSet>
      <dgm:spPr/>
    </dgm:pt>
    <dgm:pt modelId="{66E1949A-FD90-4547-9C66-A84728D4D70A}" type="pres">
      <dgm:prSet presAssocID="{3E99E000-027C-4830-96EB-90A8DE6A9291}" presName="rootConnector" presStyleLbl="node2" presStyleIdx="1" presStyleCnt="3"/>
      <dgm:spPr/>
    </dgm:pt>
    <dgm:pt modelId="{7754383F-8854-411D-9648-CC76065689B3}" type="pres">
      <dgm:prSet presAssocID="{3E99E000-027C-4830-96EB-90A8DE6A9291}" presName="hierChild4" presStyleCnt="0"/>
      <dgm:spPr/>
    </dgm:pt>
    <dgm:pt modelId="{629CD84D-24CB-4DE5-87C1-9D88B790500E}" type="pres">
      <dgm:prSet presAssocID="{3E99E000-027C-4830-96EB-90A8DE6A9291}" presName="hierChild5" presStyleCnt="0"/>
      <dgm:spPr/>
    </dgm:pt>
    <dgm:pt modelId="{D78E67AB-1441-4EFD-8783-5303BE474F62}" type="pres">
      <dgm:prSet presAssocID="{AB8326C4-420E-460E-89DA-E689056C3445}" presName="Name37" presStyleLbl="parChTrans1D2" presStyleIdx="2" presStyleCnt="3"/>
      <dgm:spPr/>
    </dgm:pt>
    <dgm:pt modelId="{1348C0DD-2302-4345-B700-DF84BA06C6EC}" type="pres">
      <dgm:prSet presAssocID="{03C5264F-AAB2-4DAD-A8BB-12F181EA4971}" presName="hierRoot2" presStyleCnt="0">
        <dgm:presLayoutVars>
          <dgm:hierBranch val="init"/>
        </dgm:presLayoutVars>
      </dgm:prSet>
      <dgm:spPr/>
    </dgm:pt>
    <dgm:pt modelId="{F5C5F97C-0879-4643-A669-BABBB140CFC6}" type="pres">
      <dgm:prSet presAssocID="{03C5264F-AAB2-4DAD-A8BB-12F181EA4971}" presName="rootComposite" presStyleCnt="0"/>
      <dgm:spPr/>
    </dgm:pt>
    <dgm:pt modelId="{8241465B-0C4E-4BFC-B9A3-605397363A3F}" type="pres">
      <dgm:prSet presAssocID="{03C5264F-AAB2-4DAD-A8BB-12F181EA4971}" presName="rootText" presStyleLbl="node2" presStyleIdx="2" presStyleCnt="3">
        <dgm:presLayoutVars>
          <dgm:chPref val="3"/>
        </dgm:presLayoutVars>
      </dgm:prSet>
      <dgm:spPr/>
    </dgm:pt>
    <dgm:pt modelId="{381763D6-ABC0-49FB-BAB2-FCF68DC3E2D8}" type="pres">
      <dgm:prSet presAssocID="{03C5264F-AAB2-4DAD-A8BB-12F181EA4971}" presName="rootConnector" presStyleLbl="node2" presStyleIdx="2" presStyleCnt="3"/>
      <dgm:spPr/>
    </dgm:pt>
    <dgm:pt modelId="{DA6F3D33-A0DB-450E-8124-5B957992CA0A}" type="pres">
      <dgm:prSet presAssocID="{03C5264F-AAB2-4DAD-A8BB-12F181EA4971}" presName="hierChild4" presStyleCnt="0"/>
      <dgm:spPr/>
    </dgm:pt>
    <dgm:pt modelId="{E2C8E2AA-377A-4F94-A92B-8CAE62A855BB}" type="pres">
      <dgm:prSet presAssocID="{03C5264F-AAB2-4DAD-A8BB-12F181EA4971}" presName="hierChild5" presStyleCnt="0"/>
      <dgm:spPr/>
    </dgm:pt>
    <dgm:pt modelId="{5460C5D7-F542-4CC2-8689-CAFDFC9E0215}" type="pres">
      <dgm:prSet presAssocID="{81BBDEA3-B5AC-4948-AE16-A48E095BA6FB}" presName="hierChild3" presStyleCnt="0"/>
      <dgm:spPr/>
    </dgm:pt>
  </dgm:ptLst>
  <dgm:cxnLst>
    <dgm:cxn modelId="{F76C0302-AD0C-4B7A-AAED-D7B4C6475A0E}" type="presOf" srcId="{18B9BB1B-3B91-4E61-B94B-1EC0725FBBC8}" destId="{241CF94B-EB0F-4AAC-9872-8BA4CE96E200}" srcOrd="1" destOrd="0" presId="urn:microsoft.com/office/officeart/2005/8/layout/orgChart1"/>
    <dgm:cxn modelId="{85336102-5CFF-4A08-A6FC-ECFC82ACF471}" type="presOf" srcId="{2BEE664C-D09D-4FAA-BF5B-B35E3CCC1A08}" destId="{3FEAC989-576C-4DD4-8D8C-ADD5BA7BF044}" srcOrd="0" destOrd="0" presId="urn:microsoft.com/office/officeart/2005/8/layout/orgChart1"/>
    <dgm:cxn modelId="{024FCE07-641E-4EFF-851B-CDF34796AB11}" type="presOf" srcId="{AB8326C4-420E-460E-89DA-E689056C3445}" destId="{D78E67AB-1441-4EFD-8783-5303BE474F62}" srcOrd="0" destOrd="0" presId="urn:microsoft.com/office/officeart/2005/8/layout/orgChart1"/>
    <dgm:cxn modelId="{2E55DE10-F05E-4B3C-B537-F152FC70C39B}" type="presOf" srcId="{4E3C3827-EF32-4D9C-B5C8-D80F4F68A7B0}" destId="{BDB3D58C-B31C-4EA7-91E7-A00CF0BD2E18}" srcOrd="0" destOrd="0" presId="urn:microsoft.com/office/officeart/2005/8/layout/orgChart1"/>
    <dgm:cxn modelId="{C430211D-F10D-4959-B78C-F544FDCD3C49}" type="presOf" srcId="{81BBDEA3-B5AC-4948-AE16-A48E095BA6FB}" destId="{A8B8EDBD-59B9-4A76-BAEC-97DD5398EA9A}" srcOrd="1" destOrd="0" presId="urn:microsoft.com/office/officeart/2005/8/layout/orgChart1"/>
    <dgm:cxn modelId="{94471126-2A76-4CBD-A56C-F48E12418220}" srcId="{81BBDEA3-B5AC-4948-AE16-A48E095BA6FB}" destId="{3E99E000-027C-4830-96EB-90A8DE6A9291}" srcOrd="1" destOrd="0" parTransId="{4E3C3827-EF32-4D9C-B5C8-D80F4F68A7B0}" sibTransId="{95D9811E-E4A2-4452-86D4-3C5D572F4B26}"/>
    <dgm:cxn modelId="{3977E72B-C004-478F-B323-A6A39705E138}" type="presOf" srcId="{18B9BB1B-3B91-4E61-B94B-1EC0725FBBC8}" destId="{78C7C802-18FF-44F6-98C0-1D93B87D5952}" srcOrd="0" destOrd="0" presId="urn:microsoft.com/office/officeart/2005/8/layout/orgChart1"/>
    <dgm:cxn modelId="{B2EEEB61-8B94-47BE-B435-34F82A9F5AF3}" type="presOf" srcId="{3E99E000-027C-4830-96EB-90A8DE6A9291}" destId="{80A0C270-4D51-4F7B-9E26-3E6791454092}" srcOrd="0" destOrd="0" presId="urn:microsoft.com/office/officeart/2005/8/layout/orgChart1"/>
    <dgm:cxn modelId="{DF44807A-295A-45D4-97DB-CCC8E9DE08CF}" type="presOf" srcId="{03C5264F-AAB2-4DAD-A8BB-12F181EA4971}" destId="{381763D6-ABC0-49FB-BAB2-FCF68DC3E2D8}" srcOrd="1" destOrd="0" presId="urn:microsoft.com/office/officeart/2005/8/layout/orgChart1"/>
    <dgm:cxn modelId="{902E578B-184D-48FA-B2BF-1008CDF26D94}" type="presOf" srcId="{17EDBBC1-583D-4D03-995D-F096C62ED5EF}" destId="{6060093F-F084-4D3F-8F02-3783587EDB71}" srcOrd="0" destOrd="0" presId="urn:microsoft.com/office/officeart/2005/8/layout/orgChart1"/>
    <dgm:cxn modelId="{5BBD328C-2D12-4EFB-8F02-B56736A4588D}" type="presOf" srcId="{3E99E000-027C-4830-96EB-90A8DE6A9291}" destId="{66E1949A-FD90-4547-9C66-A84728D4D70A}" srcOrd="1" destOrd="0" presId="urn:microsoft.com/office/officeart/2005/8/layout/orgChart1"/>
    <dgm:cxn modelId="{66B6ABAD-ED8E-4F51-B2FF-D26577B101E6}" type="presOf" srcId="{81BBDEA3-B5AC-4948-AE16-A48E095BA6FB}" destId="{34EA5D54-62B3-45CD-B908-BC13D3315865}" srcOrd="0" destOrd="0" presId="urn:microsoft.com/office/officeart/2005/8/layout/orgChart1"/>
    <dgm:cxn modelId="{3B70F2B1-6AB6-49DA-A2D2-6521E8C82832}" type="presOf" srcId="{03C5264F-AAB2-4DAD-A8BB-12F181EA4971}" destId="{8241465B-0C4E-4BFC-B9A3-605397363A3F}" srcOrd="0" destOrd="0" presId="urn:microsoft.com/office/officeart/2005/8/layout/orgChart1"/>
    <dgm:cxn modelId="{3363C3B2-6A6D-42B3-874F-B83FCCF50526}" srcId="{81BBDEA3-B5AC-4948-AE16-A48E095BA6FB}" destId="{18B9BB1B-3B91-4E61-B94B-1EC0725FBBC8}" srcOrd="0" destOrd="0" parTransId="{17EDBBC1-583D-4D03-995D-F096C62ED5EF}" sibTransId="{8DC5EEE7-B13E-47C5-A105-897B5A7CE3F9}"/>
    <dgm:cxn modelId="{4962AEB9-9DB7-4C27-B032-FAF7C80D6645}" srcId="{81BBDEA3-B5AC-4948-AE16-A48E095BA6FB}" destId="{03C5264F-AAB2-4DAD-A8BB-12F181EA4971}" srcOrd="2" destOrd="0" parTransId="{AB8326C4-420E-460E-89DA-E689056C3445}" sibTransId="{E38F2293-1270-4FC5-93FA-10B97457B82B}"/>
    <dgm:cxn modelId="{3BEC96C3-395B-4443-9797-329465170DDD}" srcId="{2BEE664C-D09D-4FAA-BF5B-B35E3CCC1A08}" destId="{81BBDEA3-B5AC-4948-AE16-A48E095BA6FB}" srcOrd="0" destOrd="0" parTransId="{C3199D3C-944F-4AAB-9BCE-185D2869AC1A}" sibTransId="{FFFADD13-CB7D-42FB-8F4F-BCE2146E7547}"/>
    <dgm:cxn modelId="{E19E6A29-2660-4594-A95D-319B2AEC4F2A}" type="presParOf" srcId="{3FEAC989-576C-4DD4-8D8C-ADD5BA7BF044}" destId="{4860D655-7FF8-4071-AD7B-3CF107B3C00F}" srcOrd="0" destOrd="0" presId="urn:microsoft.com/office/officeart/2005/8/layout/orgChart1"/>
    <dgm:cxn modelId="{1972DF39-98ED-4C04-819C-DEB18C8C93A7}" type="presParOf" srcId="{4860D655-7FF8-4071-AD7B-3CF107B3C00F}" destId="{C1719F03-D97F-4053-8C18-CC6D759AF2C8}" srcOrd="0" destOrd="0" presId="urn:microsoft.com/office/officeart/2005/8/layout/orgChart1"/>
    <dgm:cxn modelId="{03E2B3D1-D1D4-4747-BA04-62E9CFE1F757}" type="presParOf" srcId="{C1719F03-D97F-4053-8C18-CC6D759AF2C8}" destId="{34EA5D54-62B3-45CD-B908-BC13D3315865}" srcOrd="0" destOrd="0" presId="urn:microsoft.com/office/officeart/2005/8/layout/orgChart1"/>
    <dgm:cxn modelId="{137BE127-3DF2-4614-AF6E-B0706C8DCBAB}" type="presParOf" srcId="{C1719F03-D97F-4053-8C18-CC6D759AF2C8}" destId="{A8B8EDBD-59B9-4A76-BAEC-97DD5398EA9A}" srcOrd="1" destOrd="0" presId="urn:microsoft.com/office/officeart/2005/8/layout/orgChart1"/>
    <dgm:cxn modelId="{5FE98D91-65F1-445D-BEF0-EBAA989102FD}" type="presParOf" srcId="{4860D655-7FF8-4071-AD7B-3CF107B3C00F}" destId="{39C33338-3B9E-4827-A810-8F0D96F2FD0B}" srcOrd="1" destOrd="0" presId="urn:microsoft.com/office/officeart/2005/8/layout/orgChart1"/>
    <dgm:cxn modelId="{81374FBE-28F0-44C7-8003-BDBE993658F5}" type="presParOf" srcId="{39C33338-3B9E-4827-A810-8F0D96F2FD0B}" destId="{6060093F-F084-4D3F-8F02-3783587EDB71}" srcOrd="0" destOrd="0" presId="urn:microsoft.com/office/officeart/2005/8/layout/orgChart1"/>
    <dgm:cxn modelId="{864C852B-3E7F-48C8-8CC3-4B737B0CD2E9}" type="presParOf" srcId="{39C33338-3B9E-4827-A810-8F0D96F2FD0B}" destId="{3AA6359D-9C29-4A77-AA08-A9E617E72BEE}" srcOrd="1" destOrd="0" presId="urn:microsoft.com/office/officeart/2005/8/layout/orgChart1"/>
    <dgm:cxn modelId="{0C911024-DE55-48CF-A694-D260A1257B0E}" type="presParOf" srcId="{3AA6359D-9C29-4A77-AA08-A9E617E72BEE}" destId="{B13D330C-EA82-429D-9654-B1EC8EBC0A2C}" srcOrd="0" destOrd="0" presId="urn:microsoft.com/office/officeart/2005/8/layout/orgChart1"/>
    <dgm:cxn modelId="{07E74489-A089-45CF-9EC1-8017021178B7}" type="presParOf" srcId="{B13D330C-EA82-429D-9654-B1EC8EBC0A2C}" destId="{78C7C802-18FF-44F6-98C0-1D93B87D5952}" srcOrd="0" destOrd="0" presId="urn:microsoft.com/office/officeart/2005/8/layout/orgChart1"/>
    <dgm:cxn modelId="{A11DD812-54BA-4E6D-A337-327808E34065}" type="presParOf" srcId="{B13D330C-EA82-429D-9654-B1EC8EBC0A2C}" destId="{241CF94B-EB0F-4AAC-9872-8BA4CE96E200}" srcOrd="1" destOrd="0" presId="urn:microsoft.com/office/officeart/2005/8/layout/orgChart1"/>
    <dgm:cxn modelId="{C13F04E8-3469-47FB-9DE4-1A1E08377538}" type="presParOf" srcId="{3AA6359D-9C29-4A77-AA08-A9E617E72BEE}" destId="{D723FD58-C322-4027-BC0F-A09177C317C7}" srcOrd="1" destOrd="0" presId="urn:microsoft.com/office/officeart/2005/8/layout/orgChart1"/>
    <dgm:cxn modelId="{7C87C4C4-3AE1-4429-AFA7-A6E590C499B4}" type="presParOf" srcId="{3AA6359D-9C29-4A77-AA08-A9E617E72BEE}" destId="{2062C445-47CD-499F-BF1F-33FC30927C0C}" srcOrd="2" destOrd="0" presId="urn:microsoft.com/office/officeart/2005/8/layout/orgChart1"/>
    <dgm:cxn modelId="{F6259FC9-8365-4658-9B67-F8E81199F956}" type="presParOf" srcId="{39C33338-3B9E-4827-A810-8F0D96F2FD0B}" destId="{BDB3D58C-B31C-4EA7-91E7-A00CF0BD2E18}" srcOrd="2" destOrd="0" presId="urn:microsoft.com/office/officeart/2005/8/layout/orgChart1"/>
    <dgm:cxn modelId="{5B1EC63E-E71F-4A99-87B9-6E93B8FD01C9}" type="presParOf" srcId="{39C33338-3B9E-4827-A810-8F0D96F2FD0B}" destId="{FCB5CD24-71CA-4774-9964-619140E1B8A5}" srcOrd="3" destOrd="0" presId="urn:microsoft.com/office/officeart/2005/8/layout/orgChart1"/>
    <dgm:cxn modelId="{40821CFC-B9DE-4C7E-AA67-D06C5E61EC3F}" type="presParOf" srcId="{FCB5CD24-71CA-4774-9964-619140E1B8A5}" destId="{D4575BA5-3211-40AA-AEB8-CF53D7819940}" srcOrd="0" destOrd="0" presId="urn:microsoft.com/office/officeart/2005/8/layout/orgChart1"/>
    <dgm:cxn modelId="{28A9D2E7-3DC4-4F0C-BB58-4ED5CE1D049D}" type="presParOf" srcId="{D4575BA5-3211-40AA-AEB8-CF53D7819940}" destId="{80A0C270-4D51-4F7B-9E26-3E6791454092}" srcOrd="0" destOrd="0" presId="urn:microsoft.com/office/officeart/2005/8/layout/orgChart1"/>
    <dgm:cxn modelId="{D82F1390-1B33-41B9-A0A5-E0C025D9113A}" type="presParOf" srcId="{D4575BA5-3211-40AA-AEB8-CF53D7819940}" destId="{66E1949A-FD90-4547-9C66-A84728D4D70A}" srcOrd="1" destOrd="0" presId="urn:microsoft.com/office/officeart/2005/8/layout/orgChart1"/>
    <dgm:cxn modelId="{6FB28037-471F-4577-9E53-CB3E058F88E4}" type="presParOf" srcId="{FCB5CD24-71CA-4774-9964-619140E1B8A5}" destId="{7754383F-8854-411D-9648-CC76065689B3}" srcOrd="1" destOrd="0" presId="urn:microsoft.com/office/officeart/2005/8/layout/orgChart1"/>
    <dgm:cxn modelId="{5B63DA55-6761-4091-8F5D-38AA6C2C5329}" type="presParOf" srcId="{FCB5CD24-71CA-4774-9964-619140E1B8A5}" destId="{629CD84D-24CB-4DE5-87C1-9D88B790500E}" srcOrd="2" destOrd="0" presId="urn:microsoft.com/office/officeart/2005/8/layout/orgChart1"/>
    <dgm:cxn modelId="{5BC733FC-A452-4AEB-AA7A-193CF637EC24}" type="presParOf" srcId="{39C33338-3B9E-4827-A810-8F0D96F2FD0B}" destId="{D78E67AB-1441-4EFD-8783-5303BE474F62}" srcOrd="4" destOrd="0" presId="urn:microsoft.com/office/officeart/2005/8/layout/orgChart1"/>
    <dgm:cxn modelId="{A7DD260B-5936-40FA-9878-7270414B0C88}" type="presParOf" srcId="{39C33338-3B9E-4827-A810-8F0D96F2FD0B}" destId="{1348C0DD-2302-4345-B700-DF84BA06C6EC}" srcOrd="5" destOrd="0" presId="urn:microsoft.com/office/officeart/2005/8/layout/orgChart1"/>
    <dgm:cxn modelId="{3EDF52E1-D9B9-4AE9-8ADB-A1941F8F62D3}" type="presParOf" srcId="{1348C0DD-2302-4345-B700-DF84BA06C6EC}" destId="{F5C5F97C-0879-4643-A669-BABBB140CFC6}" srcOrd="0" destOrd="0" presId="urn:microsoft.com/office/officeart/2005/8/layout/orgChart1"/>
    <dgm:cxn modelId="{CC7D479A-8E9A-4E36-80E0-EBD6037469B0}" type="presParOf" srcId="{F5C5F97C-0879-4643-A669-BABBB140CFC6}" destId="{8241465B-0C4E-4BFC-B9A3-605397363A3F}" srcOrd="0" destOrd="0" presId="urn:microsoft.com/office/officeart/2005/8/layout/orgChart1"/>
    <dgm:cxn modelId="{19FC1E91-D36A-4F0C-B99B-765189F8D13B}" type="presParOf" srcId="{F5C5F97C-0879-4643-A669-BABBB140CFC6}" destId="{381763D6-ABC0-49FB-BAB2-FCF68DC3E2D8}" srcOrd="1" destOrd="0" presId="urn:microsoft.com/office/officeart/2005/8/layout/orgChart1"/>
    <dgm:cxn modelId="{735A0083-2F01-4FE3-8C53-F97EC2249DD3}" type="presParOf" srcId="{1348C0DD-2302-4345-B700-DF84BA06C6EC}" destId="{DA6F3D33-A0DB-450E-8124-5B957992CA0A}" srcOrd="1" destOrd="0" presId="urn:microsoft.com/office/officeart/2005/8/layout/orgChart1"/>
    <dgm:cxn modelId="{EBB471F4-9B78-4B49-93AF-F228A17926E9}" type="presParOf" srcId="{1348C0DD-2302-4345-B700-DF84BA06C6EC}" destId="{E2C8E2AA-377A-4F94-A92B-8CAE62A855BB}" srcOrd="2" destOrd="0" presId="urn:microsoft.com/office/officeart/2005/8/layout/orgChart1"/>
    <dgm:cxn modelId="{96AECEE9-A7FA-4997-B7C1-6417786540D8}" type="presParOf" srcId="{4860D655-7FF8-4071-AD7B-3CF107B3C00F}" destId="{5460C5D7-F542-4CC2-8689-CAFDFC9E021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8E67AB-1441-4EFD-8783-5303BE474F62}">
      <dsp:nvSpPr>
        <dsp:cNvPr id="0" name=""/>
        <dsp:cNvSpPr/>
      </dsp:nvSpPr>
      <dsp:spPr>
        <a:xfrm>
          <a:off x="4069471" y="1184994"/>
          <a:ext cx="2867158" cy="497606"/>
        </a:xfrm>
        <a:custGeom>
          <a:avLst/>
          <a:gdLst/>
          <a:ahLst/>
          <a:cxnLst/>
          <a:rect l="0" t="0" r="0" b="0"/>
          <a:pathLst>
            <a:path>
              <a:moveTo>
                <a:pt x="0" y="0"/>
              </a:moveTo>
              <a:lnTo>
                <a:pt x="0" y="248803"/>
              </a:lnTo>
              <a:lnTo>
                <a:pt x="2867158" y="248803"/>
              </a:lnTo>
              <a:lnTo>
                <a:pt x="2867158" y="49760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B3D58C-B31C-4EA7-91E7-A00CF0BD2E18}">
      <dsp:nvSpPr>
        <dsp:cNvPr id="0" name=""/>
        <dsp:cNvSpPr/>
      </dsp:nvSpPr>
      <dsp:spPr>
        <a:xfrm>
          <a:off x="4023751" y="1184994"/>
          <a:ext cx="91440" cy="497606"/>
        </a:xfrm>
        <a:custGeom>
          <a:avLst/>
          <a:gdLst/>
          <a:ahLst/>
          <a:cxnLst/>
          <a:rect l="0" t="0" r="0" b="0"/>
          <a:pathLst>
            <a:path>
              <a:moveTo>
                <a:pt x="45720" y="0"/>
              </a:moveTo>
              <a:lnTo>
                <a:pt x="45720" y="49760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60093F-F084-4D3F-8F02-3783587EDB71}">
      <dsp:nvSpPr>
        <dsp:cNvPr id="0" name=""/>
        <dsp:cNvSpPr/>
      </dsp:nvSpPr>
      <dsp:spPr>
        <a:xfrm>
          <a:off x="1202312" y="1184994"/>
          <a:ext cx="2867158" cy="497606"/>
        </a:xfrm>
        <a:custGeom>
          <a:avLst/>
          <a:gdLst/>
          <a:ahLst/>
          <a:cxnLst/>
          <a:rect l="0" t="0" r="0" b="0"/>
          <a:pathLst>
            <a:path>
              <a:moveTo>
                <a:pt x="2867158" y="0"/>
              </a:moveTo>
              <a:lnTo>
                <a:pt x="2867158" y="248803"/>
              </a:lnTo>
              <a:lnTo>
                <a:pt x="0" y="248803"/>
              </a:lnTo>
              <a:lnTo>
                <a:pt x="0" y="49760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EA5D54-62B3-45CD-B908-BC13D3315865}">
      <dsp:nvSpPr>
        <dsp:cNvPr id="0" name=""/>
        <dsp:cNvSpPr/>
      </dsp:nvSpPr>
      <dsp:spPr>
        <a:xfrm>
          <a:off x="2483730" y="218"/>
          <a:ext cx="3171480" cy="11847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err="1">
              <a:latin typeface="+mn-lt"/>
            </a:rPr>
            <a:t>Grasha</a:t>
          </a:r>
          <a:r>
            <a:rPr lang="en-US" sz="2700" kern="1200" dirty="0">
              <a:latin typeface="+mn-lt"/>
            </a:rPr>
            <a:t> Reichmann Student Learning Style</a:t>
          </a:r>
          <a:endParaRPr lang="en-MY" sz="2700" kern="1200" dirty="0">
            <a:latin typeface="+mn-lt"/>
          </a:endParaRPr>
        </a:p>
      </dsp:txBody>
      <dsp:txXfrm>
        <a:off x="2483730" y="218"/>
        <a:ext cx="3171480" cy="1184776"/>
      </dsp:txXfrm>
    </dsp:sp>
    <dsp:sp modelId="{78C7C802-18FF-44F6-98C0-1D93B87D5952}">
      <dsp:nvSpPr>
        <dsp:cNvPr id="0" name=""/>
        <dsp:cNvSpPr/>
      </dsp:nvSpPr>
      <dsp:spPr>
        <a:xfrm>
          <a:off x="17535" y="1682601"/>
          <a:ext cx="2369552" cy="11847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Attitudes</a:t>
          </a:r>
          <a:endParaRPr lang="en-MY" sz="2700" kern="1200" dirty="0"/>
        </a:p>
      </dsp:txBody>
      <dsp:txXfrm>
        <a:off x="17535" y="1682601"/>
        <a:ext cx="2369552" cy="1184776"/>
      </dsp:txXfrm>
    </dsp:sp>
    <dsp:sp modelId="{80A0C270-4D51-4F7B-9E26-3E6791454092}">
      <dsp:nvSpPr>
        <dsp:cNvPr id="0" name=""/>
        <dsp:cNvSpPr/>
      </dsp:nvSpPr>
      <dsp:spPr>
        <a:xfrm>
          <a:off x="2884694" y="1682601"/>
          <a:ext cx="2369552" cy="11847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Student Style</a:t>
          </a:r>
          <a:endParaRPr lang="en-MY" sz="2700" kern="1200" dirty="0"/>
        </a:p>
      </dsp:txBody>
      <dsp:txXfrm>
        <a:off x="2884694" y="1682601"/>
        <a:ext cx="2369552" cy="1184776"/>
      </dsp:txXfrm>
    </dsp:sp>
    <dsp:sp modelId="{8241465B-0C4E-4BFC-B9A3-605397363A3F}">
      <dsp:nvSpPr>
        <dsp:cNvPr id="0" name=""/>
        <dsp:cNvSpPr/>
      </dsp:nvSpPr>
      <dsp:spPr>
        <a:xfrm>
          <a:off x="5751853" y="1682601"/>
          <a:ext cx="2369552" cy="11847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Achievement</a:t>
          </a:r>
          <a:endParaRPr lang="en-MY" sz="2700" kern="1200" dirty="0"/>
        </a:p>
      </dsp:txBody>
      <dsp:txXfrm>
        <a:off x="5751853" y="1682601"/>
        <a:ext cx="2369552" cy="118477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514"/>
        <p:cNvGrpSpPr/>
        <p:nvPr/>
      </p:nvGrpSpPr>
      <p:grpSpPr>
        <a:xfrm>
          <a:off x="0" y="0"/>
          <a:ext cx="0" cy="0"/>
          <a:chOff x="0" y="0"/>
          <a:chExt cx="0" cy="0"/>
        </a:xfrm>
      </p:grpSpPr>
      <p:sp>
        <p:nvSpPr>
          <p:cNvPr id="515" name="Shape 515"/>
          <p:cNvSpPr txBox="1">
            <a:spLocks noGrp="1"/>
          </p:cNvSpPr>
          <p:nvPr>
            <p:ph type="title"/>
          </p:nvPr>
        </p:nvSpPr>
        <p:spPr>
          <a:xfrm>
            <a:off x="2310267" y="2314133"/>
            <a:ext cx="6592400" cy="860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a:t>Click to edit Master title style</a:t>
            </a:r>
            <a:endParaRPr/>
          </a:p>
        </p:txBody>
      </p:sp>
      <p:sp>
        <p:nvSpPr>
          <p:cNvPr id="516" name="Shape 516"/>
          <p:cNvSpPr txBox="1">
            <a:spLocks noGrp="1"/>
          </p:cNvSpPr>
          <p:nvPr>
            <p:ph type="body" idx="1"/>
          </p:nvPr>
        </p:nvSpPr>
        <p:spPr>
          <a:xfrm>
            <a:off x="2310267" y="3006832"/>
            <a:ext cx="6592400" cy="2213200"/>
          </a:xfrm>
          <a:prstGeom prst="rect">
            <a:avLst/>
          </a:prstGeom>
        </p:spPr>
        <p:txBody>
          <a:bodyPr lIns="91425" tIns="91425" rIns="91425" bIns="91425" anchor="t" anchorCtr="0"/>
          <a:lstStyle>
            <a:lvl1pPr lvl="0">
              <a:spcBef>
                <a:spcPts val="0"/>
              </a:spcBef>
              <a:buFont typeface="Muli"/>
              <a:defRPr>
                <a:latin typeface="Muli"/>
                <a:ea typeface="Muli"/>
                <a:cs typeface="Muli"/>
                <a:sym typeface="Muli"/>
              </a:defRPr>
            </a:lvl1pPr>
            <a:lvl2pPr lvl="1">
              <a:spcBef>
                <a:spcPts val="0"/>
              </a:spcBef>
              <a:buFont typeface="Muli"/>
              <a:defRPr>
                <a:latin typeface="Muli"/>
                <a:ea typeface="Muli"/>
                <a:cs typeface="Muli"/>
                <a:sym typeface="Muli"/>
              </a:defRPr>
            </a:lvl2pPr>
            <a:lvl3pPr lvl="2">
              <a:spcBef>
                <a:spcPts val="0"/>
              </a:spcBef>
              <a:buFont typeface="Muli"/>
              <a:defRPr>
                <a:latin typeface="Muli"/>
                <a:ea typeface="Muli"/>
                <a:cs typeface="Muli"/>
                <a:sym typeface="Muli"/>
              </a:defRPr>
            </a:lvl3pPr>
            <a:lvl4pPr lvl="3">
              <a:spcBef>
                <a:spcPts val="0"/>
              </a:spcBef>
              <a:buFont typeface="Muli"/>
              <a:defRPr>
                <a:latin typeface="Muli"/>
                <a:ea typeface="Muli"/>
                <a:cs typeface="Muli"/>
                <a:sym typeface="Muli"/>
              </a:defRPr>
            </a:lvl4pPr>
            <a:lvl5pPr lvl="4">
              <a:spcBef>
                <a:spcPts val="0"/>
              </a:spcBef>
              <a:buFont typeface="Muli"/>
              <a:defRPr>
                <a:latin typeface="Muli"/>
                <a:ea typeface="Muli"/>
                <a:cs typeface="Muli"/>
                <a:sym typeface="Muli"/>
              </a:defRPr>
            </a:lvl5pPr>
            <a:lvl6pPr lvl="5">
              <a:spcBef>
                <a:spcPts val="0"/>
              </a:spcBef>
              <a:buFont typeface="Muli"/>
              <a:defRPr>
                <a:latin typeface="Muli"/>
                <a:ea typeface="Muli"/>
                <a:cs typeface="Muli"/>
                <a:sym typeface="Muli"/>
              </a:defRPr>
            </a:lvl6pPr>
            <a:lvl7pPr lvl="6">
              <a:spcBef>
                <a:spcPts val="0"/>
              </a:spcBef>
              <a:buFont typeface="Muli"/>
              <a:defRPr>
                <a:latin typeface="Muli"/>
                <a:ea typeface="Muli"/>
                <a:cs typeface="Muli"/>
                <a:sym typeface="Muli"/>
              </a:defRPr>
            </a:lvl7pPr>
            <a:lvl8pPr lvl="7">
              <a:spcBef>
                <a:spcPts val="0"/>
              </a:spcBef>
              <a:buFont typeface="Muli"/>
              <a:defRPr>
                <a:latin typeface="Muli"/>
                <a:ea typeface="Muli"/>
                <a:cs typeface="Muli"/>
                <a:sym typeface="Muli"/>
              </a:defRPr>
            </a:lvl8pPr>
            <a:lvl9pPr lvl="8">
              <a:spcBef>
                <a:spcPts val="0"/>
              </a:spcBef>
              <a:buFont typeface="Muli"/>
              <a:defRPr>
                <a:latin typeface="Muli"/>
                <a:ea typeface="Muli"/>
                <a:cs typeface="Muli"/>
                <a:sym typeface="Muli"/>
              </a:defRPr>
            </a:lvl9pPr>
          </a:lstStyle>
          <a:p>
            <a:pPr lvl="0"/>
            <a:r>
              <a:rPr lang="en-US"/>
              <a:t>Edit Master text styles</a:t>
            </a:r>
          </a:p>
        </p:txBody>
      </p:sp>
      <p:grpSp>
        <p:nvGrpSpPr>
          <p:cNvPr id="517" name="Shape 517"/>
          <p:cNvGrpSpPr/>
          <p:nvPr/>
        </p:nvGrpSpPr>
        <p:grpSpPr>
          <a:xfrm rot="10800000" flipH="1">
            <a:off x="548275" y="327692"/>
            <a:ext cx="1763731" cy="1527945"/>
            <a:chOff x="4088875" y="1431100"/>
            <a:chExt cx="3293000" cy="2852775"/>
          </a:xfrm>
        </p:grpSpPr>
        <p:sp>
          <p:nvSpPr>
            <p:cNvPr id="518" name="Shape 518"/>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sz="2400"/>
            </a:p>
          </p:txBody>
        </p:sp>
        <p:sp>
          <p:nvSpPr>
            <p:cNvPr id="519" name="Shape 519"/>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sz="2400"/>
            </a:p>
          </p:txBody>
        </p:sp>
        <p:sp>
          <p:nvSpPr>
            <p:cNvPr id="520" name="Shape 520"/>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sz="2400"/>
            </a:p>
          </p:txBody>
        </p:sp>
        <p:sp>
          <p:nvSpPr>
            <p:cNvPr id="521" name="Shape 521"/>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sz="2400"/>
            </a:p>
          </p:txBody>
        </p:sp>
        <p:sp>
          <p:nvSpPr>
            <p:cNvPr id="522" name="Shape 522"/>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sz="2400"/>
            </a:p>
          </p:txBody>
        </p:sp>
        <p:sp>
          <p:nvSpPr>
            <p:cNvPr id="523" name="Shape 523"/>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sz="2400"/>
            </a:p>
          </p:txBody>
        </p:sp>
        <p:sp>
          <p:nvSpPr>
            <p:cNvPr id="524" name="Shape 524"/>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sz="2400"/>
            </a:p>
          </p:txBody>
        </p:sp>
        <p:sp>
          <p:nvSpPr>
            <p:cNvPr id="525" name="Shape 525"/>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sz="2400"/>
            </a:p>
          </p:txBody>
        </p:sp>
        <p:sp>
          <p:nvSpPr>
            <p:cNvPr id="526" name="Shape 526"/>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sz="2400"/>
            </a:p>
          </p:txBody>
        </p:sp>
        <p:sp>
          <p:nvSpPr>
            <p:cNvPr id="527" name="Shape 527"/>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sz="2400"/>
            </a:p>
          </p:txBody>
        </p:sp>
        <p:sp>
          <p:nvSpPr>
            <p:cNvPr id="528" name="Shape 528"/>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sz="2400"/>
            </a:p>
          </p:txBody>
        </p:sp>
        <p:sp>
          <p:nvSpPr>
            <p:cNvPr id="529" name="Shape 529"/>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sz="2400"/>
            </a:p>
          </p:txBody>
        </p:sp>
        <p:sp>
          <p:nvSpPr>
            <p:cNvPr id="530" name="Shape 530"/>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sz="2400"/>
            </a:p>
          </p:txBody>
        </p:sp>
        <p:sp>
          <p:nvSpPr>
            <p:cNvPr id="531" name="Shape 531"/>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sz="2400"/>
            </a:p>
          </p:txBody>
        </p:sp>
        <p:sp>
          <p:nvSpPr>
            <p:cNvPr id="532" name="Shape 532"/>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sz="2400"/>
            </a:p>
          </p:txBody>
        </p:sp>
        <p:sp>
          <p:nvSpPr>
            <p:cNvPr id="533" name="Shape 533"/>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sz="2400"/>
            </a:p>
          </p:txBody>
        </p:sp>
        <p:sp>
          <p:nvSpPr>
            <p:cNvPr id="534" name="Shape 534"/>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sz="2400"/>
            </a:p>
          </p:txBody>
        </p:sp>
        <p:sp>
          <p:nvSpPr>
            <p:cNvPr id="535" name="Shape 535"/>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sz="2400"/>
            </a:p>
          </p:txBody>
        </p:sp>
        <p:sp>
          <p:nvSpPr>
            <p:cNvPr id="536" name="Shape 536"/>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sz="2400"/>
            </a:p>
          </p:txBody>
        </p:sp>
        <p:sp>
          <p:nvSpPr>
            <p:cNvPr id="537" name="Shape 537"/>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sz="2400"/>
            </a:p>
          </p:txBody>
        </p:sp>
        <p:sp>
          <p:nvSpPr>
            <p:cNvPr id="538" name="Shape 538"/>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sz="2400"/>
            </a:p>
          </p:txBody>
        </p:sp>
        <p:sp>
          <p:nvSpPr>
            <p:cNvPr id="539" name="Shape 539"/>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sz="2400"/>
            </a:p>
          </p:txBody>
        </p:sp>
        <p:sp>
          <p:nvSpPr>
            <p:cNvPr id="540" name="Shape 540"/>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sz="2400"/>
            </a:p>
          </p:txBody>
        </p:sp>
        <p:sp>
          <p:nvSpPr>
            <p:cNvPr id="541" name="Shape 541"/>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sz="2400"/>
            </a:p>
          </p:txBody>
        </p:sp>
        <p:sp>
          <p:nvSpPr>
            <p:cNvPr id="542" name="Shape 542"/>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sz="2400"/>
            </a:p>
          </p:txBody>
        </p:sp>
        <p:sp>
          <p:nvSpPr>
            <p:cNvPr id="543" name="Shape 543"/>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sz="2400"/>
            </a:p>
          </p:txBody>
        </p:sp>
        <p:sp>
          <p:nvSpPr>
            <p:cNvPr id="544" name="Shape 544"/>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sz="2400"/>
            </a:p>
          </p:txBody>
        </p:sp>
        <p:sp>
          <p:nvSpPr>
            <p:cNvPr id="545" name="Shape 545"/>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sz="2400"/>
            </a:p>
          </p:txBody>
        </p:sp>
        <p:sp>
          <p:nvSpPr>
            <p:cNvPr id="546" name="Shape 546"/>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sz="2400"/>
            </a:p>
          </p:txBody>
        </p:sp>
        <p:sp>
          <p:nvSpPr>
            <p:cNvPr id="547" name="Shape 547"/>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sz="2400"/>
            </a:p>
          </p:txBody>
        </p:sp>
        <p:sp>
          <p:nvSpPr>
            <p:cNvPr id="548" name="Shape 548"/>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sz="2400"/>
            </a:p>
          </p:txBody>
        </p:sp>
        <p:sp>
          <p:nvSpPr>
            <p:cNvPr id="549" name="Shape 549"/>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sz="2400"/>
            </a:p>
          </p:txBody>
        </p:sp>
        <p:sp>
          <p:nvSpPr>
            <p:cNvPr id="550" name="Shape 550"/>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sz="2400"/>
            </a:p>
          </p:txBody>
        </p:sp>
        <p:sp>
          <p:nvSpPr>
            <p:cNvPr id="551" name="Shape 551"/>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sz="2400"/>
            </a:p>
          </p:txBody>
        </p:sp>
        <p:sp>
          <p:nvSpPr>
            <p:cNvPr id="552" name="Shape 552"/>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sz="2400"/>
            </a:p>
          </p:txBody>
        </p:sp>
        <p:sp>
          <p:nvSpPr>
            <p:cNvPr id="553" name="Shape 553"/>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sz="2400"/>
            </a:p>
          </p:txBody>
        </p:sp>
        <p:sp>
          <p:nvSpPr>
            <p:cNvPr id="554" name="Shape 554"/>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sz="2400"/>
            </a:p>
          </p:txBody>
        </p:sp>
        <p:sp>
          <p:nvSpPr>
            <p:cNvPr id="555" name="Shape 555"/>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sz="2400"/>
            </a:p>
          </p:txBody>
        </p:sp>
        <p:sp>
          <p:nvSpPr>
            <p:cNvPr id="556" name="Shape 556"/>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sz="2400"/>
            </a:p>
          </p:txBody>
        </p:sp>
        <p:sp>
          <p:nvSpPr>
            <p:cNvPr id="557" name="Shape 557"/>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sz="2400"/>
            </a:p>
          </p:txBody>
        </p:sp>
        <p:sp>
          <p:nvSpPr>
            <p:cNvPr id="558" name="Shape 558"/>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sz="2400"/>
            </a:p>
          </p:txBody>
        </p:sp>
        <p:sp>
          <p:nvSpPr>
            <p:cNvPr id="559" name="Shape 559"/>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sz="2400"/>
            </a:p>
          </p:txBody>
        </p:sp>
        <p:sp>
          <p:nvSpPr>
            <p:cNvPr id="560" name="Shape 560"/>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sz="2400"/>
            </a:p>
          </p:txBody>
        </p:sp>
        <p:sp>
          <p:nvSpPr>
            <p:cNvPr id="561" name="Shape 561"/>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sz="2400"/>
            </a:p>
          </p:txBody>
        </p:sp>
        <p:sp>
          <p:nvSpPr>
            <p:cNvPr id="562" name="Shape 562"/>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sz="2400"/>
            </a:p>
          </p:txBody>
        </p:sp>
        <p:sp>
          <p:nvSpPr>
            <p:cNvPr id="563" name="Shape 563"/>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sz="2400"/>
            </a:p>
          </p:txBody>
        </p:sp>
        <p:sp>
          <p:nvSpPr>
            <p:cNvPr id="564" name="Shape 564"/>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sz="2400"/>
            </a:p>
          </p:txBody>
        </p:sp>
      </p:grpSp>
      <p:grpSp>
        <p:nvGrpSpPr>
          <p:cNvPr id="565" name="Shape 565"/>
          <p:cNvGrpSpPr/>
          <p:nvPr/>
        </p:nvGrpSpPr>
        <p:grpSpPr>
          <a:xfrm rot="10800000" flipH="1">
            <a:off x="10218248" y="4910282"/>
            <a:ext cx="1379632" cy="1193981"/>
            <a:chOff x="238125" y="1431100"/>
            <a:chExt cx="3296350" cy="2852775"/>
          </a:xfrm>
        </p:grpSpPr>
        <p:sp>
          <p:nvSpPr>
            <p:cNvPr id="566" name="Shape 566"/>
            <p:cNvSpPr/>
            <p:nvPr/>
          </p:nvSpPr>
          <p:spPr>
            <a:xfrm>
              <a:off x="980725" y="4136025"/>
              <a:ext cx="157950" cy="147850"/>
            </a:xfrm>
            <a:custGeom>
              <a:avLst/>
              <a:gdLst/>
              <a:ahLst/>
              <a:cxnLst/>
              <a:rect l="0" t="0" r="0" b="0"/>
              <a:pathLst>
                <a:path w="6318" h="5914" extrusionOk="0">
                  <a:moveTo>
                    <a:pt x="403" y="0"/>
                  </a:moveTo>
                  <a:lnTo>
                    <a:pt x="0" y="269"/>
                  </a:lnTo>
                  <a:lnTo>
                    <a:pt x="3226" y="5914"/>
                  </a:lnTo>
                  <a:lnTo>
                    <a:pt x="6317" y="5914"/>
                  </a:lnTo>
                  <a:lnTo>
                    <a:pt x="403" y="0"/>
                  </a:lnTo>
                  <a:close/>
                </a:path>
              </a:pathLst>
            </a:custGeom>
            <a:solidFill>
              <a:srgbClr val="00E2C7"/>
            </a:solidFill>
            <a:ln>
              <a:noFill/>
            </a:ln>
          </p:spPr>
          <p:txBody>
            <a:bodyPr lIns="91425" tIns="91425" rIns="91425" bIns="91425" anchor="ctr" anchorCtr="0">
              <a:noAutofit/>
            </a:bodyPr>
            <a:lstStyle/>
            <a:p>
              <a:pPr lvl="0">
                <a:spcBef>
                  <a:spcPts val="0"/>
                </a:spcBef>
                <a:buNone/>
              </a:pPr>
              <a:endParaRPr sz="2400"/>
            </a:p>
          </p:txBody>
        </p:sp>
        <p:sp>
          <p:nvSpPr>
            <p:cNvPr id="567" name="Shape 567"/>
            <p:cNvSpPr/>
            <p:nvPr/>
          </p:nvSpPr>
          <p:spPr>
            <a:xfrm>
              <a:off x="849675" y="3907525"/>
              <a:ext cx="386425" cy="376350"/>
            </a:xfrm>
            <a:custGeom>
              <a:avLst/>
              <a:gdLst/>
              <a:ahLst/>
              <a:cxnLst/>
              <a:rect l="0" t="0" r="0" b="0"/>
              <a:pathLst>
                <a:path w="15457" h="15054" extrusionOk="0">
                  <a:moveTo>
                    <a:pt x="403" y="0"/>
                  </a:moveTo>
                  <a:lnTo>
                    <a:pt x="0" y="269"/>
                  </a:lnTo>
                  <a:lnTo>
                    <a:pt x="5242" y="9543"/>
                  </a:lnTo>
                  <a:lnTo>
                    <a:pt x="10887" y="15054"/>
                  </a:lnTo>
                  <a:lnTo>
                    <a:pt x="15457" y="15054"/>
                  </a:lnTo>
                  <a:lnTo>
                    <a:pt x="403" y="0"/>
                  </a:lnTo>
                  <a:close/>
                </a:path>
              </a:pathLst>
            </a:custGeom>
            <a:solidFill>
              <a:srgbClr val="01E0C8"/>
            </a:solidFill>
            <a:ln>
              <a:noFill/>
            </a:ln>
          </p:spPr>
          <p:txBody>
            <a:bodyPr lIns="91425" tIns="91425" rIns="91425" bIns="91425" anchor="ctr" anchorCtr="0">
              <a:noAutofit/>
            </a:bodyPr>
            <a:lstStyle/>
            <a:p>
              <a:pPr lvl="0">
                <a:spcBef>
                  <a:spcPts val="0"/>
                </a:spcBef>
                <a:buNone/>
              </a:pPr>
              <a:endParaRPr sz="2400"/>
            </a:p>
          </p:txBody>
        </p:sp>
        <p:sp>
          <p:nvSpPr>
            <p:cNvPr id="568" name="Shape 568"/>
            <p:cNvSpPr/>
            <p:nvPr/>
          </p:nvSpPr>
          <p:spPr>
            <a:xfrm>
              <a:off x="715250" y="3675675"/>
              <a:ext cx="618300" cy="608200"/>
            </a:xfrm>
            <a:custGeom>
              <a:avLst/>
              <a:gdLst/>
              <a:ahLst/>
              <a:cxnLst/>
              <a:rect l="0" t="0" r="0" b="0"/>
              <a:pathLst>
                <a:path w="24732" h="24328" extrusionOk="0">
                  <a:moveTo>
                    <a:pt x="404" y="0"/>
                  </a:moveTo>
                  <a:lnTo>
                    <a:pt x="1" y="404"/>
                  </a:lnTo>
                  <a:lnTo>
                    <a:pt x="5377" y="9543"/>
                  </a:lnTo>
                  <a:lnTo>
                    <a:pt x="20162"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sz="2400"/>
            </a:p>
          </p:txBody>
        </p:sp>
        <p:sp>
          <p:nvSpPr>
            <p:cNvPr id="569" name="Shape 569"/>
            <p:cNvSpPr/>
            <p:nvPr/>
          </p:nvSpPr>
          <p:spPr>
            <a:xfrm>
              <a:off x="584200" y="3447175"/>
              <a:ext cx="846800" cy="836700"/>
            </a:xfrm>
            <a:custGeom>
              <a:avLst/>
              <a:gdLst/>
              <a:ahLst/>
              <a:cxnLst/>
              <a:rect l="0" t="0" r="0" b="0"/>
              <a:pathLst>
                <a:path w="33872" h="33468" extrusionOk="0">
                  <a:moveTo>
                    <a:pt x="404" y="1"/>
                  </a:moveTo>
                  <a:lnTo>
                    <a:pt x="1" y="270"/>
                  </a:lnTo>
                  <a:lnTo>
                    <a:pt x="5243" y="9544"/>
                  </a:lnTo>
                  <a:lnTo>
                    <a:pt x="29167" y="33468"/>
                  </a:lnTo>
                  <a:lnTo>
                    <a:pt x="33872"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sz="2400"/>
            </a:p>
          </p:txBody>
        </p:sp>
        <p:sp>
          <p:nvSpPr>
            <p:cNvPr id="570" name="Shape 570"/>
            <p:cNvSpPr/>
            <p:nvPr/>
          </p:nvSpPr>
          <p:spPr>
            <a:xfrm>
              <a:off x="449800" y="3218700"/>
              <a:ext cx="1078650" cy="1065175"/>
            </a:xfrm>
            <a:custGeom>
              <a:avLst/>
              <a:gdLst/>
              <a:ahLst/>
              <a:cxnLst/>
              <a:rect l="0" t="0" r="0" b="0"/>
              <a:pathLst>
                <a:path w="43146" h="42607" extrusionOk="0">
                  <a:moveTo>
                    <a:pt x="404" y="0"/>
                  </a:moveTo>
                  <a:lnTo>
                    <a:pt x="1"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sz="2400"/>
            </a:p>
          </p:txBody>
        </p:sp>
        <p:sp>
          <p:nvSpPr>
            <p:cNvPr id="571" name="Shape 571"/>
            <p:cNvSpPr/>
            <p:nvPr/>
          </p:nvSpPr>
          <p:spPr>
            <a:xfrm>
              <a:off x="318750" y="2990200"/>
              <a:ext cx="1307150" cy="1293675"/>
            </a:xfrm>
            <a:custGeom>
              <a:avLst/>
              <a:gdLst/>
              <a:ahLst/>
              <a:cxnLst/>
              <a:rect l="0" t="0" r="0" b="0"/>
              <a:pathLst>
                <a:path w="52286" h="51747" extrusionOk="0">
                  <a:moveTo>
                    <a:pt x="404" y="1"/>
                  </a:moveTo>
                  <a:lnTo>
                    <a:pt x="1" y="269"/>
                  </a:lnTo>
                  <a:lnTo>
                    <a:pt x="5243" y="9409"/>
                  </a:lnTo>
                  <a:lnTo>
                    <a:pt x="47581" y="51747"/>
                  </a:lnTo>
                  <a:lnTo>
                    <a:pt x="52285" y="51747"/>
                  </a:lnTo>
                  <a:lnTo>
                    <a:pt x="39517" y="38978"/>
                  </a:lnTo>
                  <a:lnTo>
                    <a:pt x="37097" y="38978"/>
                  </a:lnTo>
                  <a:lnTo>
                    <a:pt x="33737" y="33333"/>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sz="2400"/>
            </a:p>
          </p:txBody>
        </p:sp>
        <p:sp>
          <p:nvSpPr>
            <p:cNvPr id="572" name="Shape 572"/>
            <p:cNvSpPr/>
            <p:nvPr/>
          </p:nvSpPr>
          <p:spPr>
            <a:xfrm>
              <a:off x="1286500" y="3964650"/>
              <a:ext cx="436850" cy="319225"/>
            </a:xfrm>
            <a:custGeom>
              <a:avLst/>
              <a:gdLst/>
              <a:ahLst/>
              <a:cxnLst/>
              <a:rect l="0" t="0" r="0" b="0"/>
              <a:pathLst>
                <a:path w="17474" h="12769" extrusionOk="0">
                  <a:moveTo>
                    <a:pt x="0" y="0"/>
                  </a:moveTo>
                  <a:lnTo>
                    <a:pt x="12769" y="12769"/>
                  </a:lnTo>
                  <a:lnTo>
                    <a:pt x="17473" y="12769"/>
                  </a:lnTo>
                  <a:lnTo>
                    <a:pt x="4704" y="0"/>
                  </a:lnTo>
                  <a:close/>
                </a:path>
              </a:pathLst>
            </a:custGeom>
            <a:solidFill>
              <a:srgbClr val="07D8CB"/>
            </a:solidFill>
            <a:ln>
              <a:noFill/>
            </a:ln>
          </p:spPr>
          <p:txBody>
            <a:bodyPr lIns="91425" tIns="91425" rIns="91425" bIns="91425" anchor="ctr" anchorCtr="0">
              <a:noAutofit/>
            </a:bodyPr>
            <a:lstStyle/>
            <a:p>
              <a:pPr lvl="0">
                <a:spcBef>
                  <a:spcPts val="0"/>
                </a:spcBef>
                <a:buNone/>
              </a:pPr>
              <a:endParaRPr sz="2400"/>
            </a:p>
          </p:txBody>
        </p:sp>
        <p:sp>
          <p:nvSpPr>
            <p:cNvPr id="573" name="Shape 573"/>
            <p:cNvSpPr/>
            <p:nvPr/>
          </p:nvSpPr>
          <p:spPr>
            <a:xfrm>
              <a:off x="238125" y="2822200"/>
              <a:ext cx="924075" cy="1008075"/>
            </a:xfrm>
            <a:custGeom>
              <a:avLst/>
              <a:gdLst/>
              <a:ahLst/>
              <a:cxnLst/>
              <a:rect l="0" t="0" r="0" b="0"/>
              <a:pathLst>
                <a:path w="36963" h="40323" extrusionOk="0">
                  <a:moveTo>
                    <a:pt x="806" y="0"/>
                  </a:moveTo>
                  <a:lnTo>
                    <a:pt x="0" y="1479"/>
                  </a:lnTo>
                  <a:lnTo>
                    <a:pt x="3226" y="6989"/>
                  </a:lnTo>
                  <a:lnTo>
                    <a:pt x="36559" y="40322"/>
                  </a:lnTo>
                  <a:lnTo>
                    <a:pt x="36962" y="40053"/>
                  </a:lnTo>
                  <a:lnTo>
                    <a:pt x="31720" y="30779"/>
                  </a:lnTo>
                  <a:lnTo>
                    <a:pt x="806" y="0"/>
                  </a:lnTo>
                  <a:close/>
                </a:path>
              </a:pathLst>
            </a:custGeom>
            <a:solidFill>
              <a:srgbClr val="07D8CB"/>
            </a:solidFill>
            <a:ln>
              <a:noFill/>
            </a:ln>
          </p:spPr>
          <p:txBody>
            <a:bodyPr lIns="91425" tIns="91425" rIns="91425" bIns="91425" anchor="ctr" anchorCtr="0">
              <a:noAutofit/>
            </a:bodyPr>
            <a:lstStyle/>
            <a:p>
              <a:pPr lvl="0">
                <a:spcBef>
                  <a:spcPts val="0"/>
                </a:spcBef>
                <a:buNone/>
              </a:pPr>
              <a:endParaRPr sz="2400"/>
            </a:p>
          </p:txBody>
        </p:sp>
        <p:sp>
          <p:nvSpPr>
            <p:cNvPr id="574" name="Shape 574"/>
            <p:cNvSpPr/>
            <p:nvPr/>
          </p:nvSpPr>
          <p:spPr>
            <a:xfrm>
              <a:off x="138392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08D6CB"/>
            </a:solidFill>
            <a:ln>
              <a:noFill/>
            </a:ln>
          </p:spPr>
          <p:txBody>
            <a:bodyPr lIns="91425" tIns="91425" rIns="91425" bIns="91425" anchor="ctr" anchorCtr="0">
              <a:noAutofit/>
            </a:bodyPr>
            <a:lstStyle/>
            <a:p>
              <a:pPr lvl="0">
                <a:spcBef>
                  <a:spcPts val="0"/>
                </a:spcBef>
                <a:buNone/>
              </a:pPr>
              <a:endParaRPr sz="2400"/>
            </a:p>
          </p:txBody>
        </p:sp>
        <p:sp>
          <p:nvSpPr>
            <p:cNvPr id="575" name="Shape 575"/>
            <p:cNvSpPr/>
            <p:nvPr/>
          </p:nvSpPr>
          <p:spPr>
            <a:xfrm>
              <a:off x="251550" y="2761700"/>
              <a:ext cx="779600" cy="840075"/>
            </a:xfrm>
            <a:custGeom>
              <a:avLst/>
              <a:gdLst/>
              <a:ahLst/>
              <a:cxnLst/>
              <a:rect l="0" t="0" r="0" b="0"/>
              <a:pathLst>
                <a:path w="31184" h="33603" extrusionOk="0">
                  <a:moveTo>
                    <a:pt x="1748" y="1"/>
                  </a:moveTo>
                  <a:lnTo>
                    <a:pt x="1" y="2823"/>
                  </a:lnTo>
                  <a:lnTo>
                    <a:pt x="30780" y="33603"/>
                  </a:lnTo>
                  <a:lnTo>
                    <a:pt x="31183" y="33199"/>
                  </a:lnTo>
                  <a:lnTo>
                    <a:pt x="25807" y="24060"/>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sz="2400"/>
            </a:p>
          </p:txBody>
        </p:sp>
        <p:sp>
          <p:nvSpPr>
            <p:cNvPr id="576" name="Shape 576"/>
            <p:cNvSpPr/>
            <p:nvPr/>
          </p:nvSpPr>
          <p:spPr>
            <a:xfrm>
              <a:off x="288525" y="2697875"/>
              <a:ext cx="608200" cy="675400"/>
            </a:xfrm>
            <a:custGeom>
              <a:avLst/>
              <a:gdLst/>
              <a:ahLst/>
              <a:cxnLst/>
              <a:rect l="0" t="0" r="0" b="0"/>
              <a:pathLst>
                <a:path w="24328" h="27016" extrusionOk="0">
                  <a:moveTo>
                    <a:pt x="1613" y="0"/>
                  </a:moveTo>
                  <a:lnTo>
                    <a:pt x="0" y="2957"/>
                  </a:lnTo>
                  <a:lnTo>
                    <a:pt x="23925" y="27016"/>
                  </a:lnTo>
                  <a:lnTo>
                    <a:pt x="24328" y="26613"/>
                  </a:lnTo>
                  <a:lnTo>
                    <a:pt x="19086" y="17473"/>
                  </a:lnTo>
                  <a:lnTo>
                    <a:pt x="1613" y="0"/>
                  </a:lnTo>
                  <a:close/>
                </a:path>
              </a:pathLst>
            </a:custGeom>
            <a:solidFill>
              <a:srgbClr val="09D4CC"/>
            </a:solidFill>
            <a:ln>
              <a:noFill/>
            </a:ln>
          </p:spPr>
          <p:txBody>
            <a:bodyPr lIns="91425" tIns="91425" rIns="91425" bIns="91425" anchor="ctr" anchorCtr="0">
              <a:noAutofit/>
            </a:bodyPr>
            <a:lstStyle/>
            <a:p>
              <a:pPr lvl="0">
                <a:spcBef>
                  <a:spcPts val="0"/>
                </a:spcBef>
                <a:buNone/>
              </a:pPr>
              <a:endParaRPr sz="2400"/>
            </a:p>
          </p:txBody>
        </p:sp>
        <p:sp>
          <p:nvSpPr>
            <p:cNvPr id="577" name="Shape 577"/>
            <p:cNvSpPr/>
            <p:nvPr/>
          </p:nvSpPr>
          <p:spPr>
            <a:xfrm>
              <a:off x="1481375" y="396465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09D4CC"/>
            </a:solidFill>
            <a:ln>
              <a:noFill/>
            </a:ln>
          </p:spPr>
          <p:txBody>
            <a:bodyPr lIns="91425" tIns="91425" rIns="91425" bIns="91425" anchor="ctr" anchorCtr="0">
              <a:noAutofit/>
            </a:bodyPr>
            <a:lstStyle/>
            <a:p>
              <a:pPr lvl="0">
                <a:spcBef>
                  <a:spcPts val="0"/>
                </a:spcBef>
                <a:buNone/>
              </a:pPr>
              <a:endParaRPr sz="2400"/>
            </a:p>
          </p:txBody>
        </p:sp>
        <p:sp>
          <p:nvSpPr>
            <p:cNvPr id="578" name="Shape 578"/>
            <p:cNvSpPr/>
            <p:nvPr/>
          </p:nvSpPr>
          <p:spPr>
            <a:xfrm>
              <a:off x="1578825" y="3964650"/>
              <a:ext cx="433500" cy="319225"/>
            </a:xfrm>
            <a:custGeom>
              <a:avLst/>
              <a:gdLst/>
              <a:ahLst/>
              <a:cxnLst/>
              <a:rect l="0" t="0" r="0" b="0"/>
              <a:pathLst>
                <a:path w="17340" h="12769" extrusionOk="0">
                  <a:moveTo>
                    <a:pt x="1" y="0"/>
                  </a:moveTo>
                  <a:lnTo>
                    <a:pt x="12769" y="12769"/>
                  </a:lnTo>
                  <a:lnTo>
                    <a:pt x="17339" y="12769"/>
                  </a:lnTo>
                  <a:lnTo>
                    <a:pt x="4570" y="0"/>
                  </a:lnTo>
                  <a:close/>
                </a:path>
              </a:pathLst>
            </a:custGeom>
            <a:solidFill>
              <a:srgbClr val="0AD3CC"/>
            </a:solidFill>
            <a:ln>
              <a:noFill/>
            </a:ln>
          </p:spPr>
          <p:txBody>
            <a:bodyPr lIns="91425" tIns="91425" rIns="91425" bIns="91425" anchor="ctr" anchorCtr="0">
              <a:noAutofit/>
            </a:bodyPr>
            <a:lstStyle/>
            <a:p>
              <a:pPr lvl="0">
                <a:spcBef>
                  <a:spcPts val="0"/>
                </a:spcBef>
                <a:buNone/>
              </a:pPr>
              <a:endParaRPr sz="2400"/>
            </a:p>
          </p:txBody>
        </p:sp>
        <p:sp>
          <p:nvSpPr>
            <p:cNvPr id="579" name="Shape 579"/>
            <p:cNvSpPr/>
            <p:nvPr/>
          </p:nvSpPr>
          <p:spPr>
            <a:xfrm>
              <a:off x="322125" y="2637375"/>
              <a:ext cx="443550" cy="504050"/>
            </a:xfrm>
            <a:custGeom>
              <a:avLst/>
              <a:gdLst/>
              <a:ahLst/>
              <a:cxnLst/>
              <a:rect l="0" t="0" r="0" b="0"/>
              <a:pathLst>
                <a:path w="17742" h="20162" extrusionOk="0">
                  <a:moveTo>
                    <a:pt x="1747" y="1"/>
                  </a:moveTo>
                  <a:lnTo>
                    <a:pt x="0" y="2958"/>
                  </a:lnTo>
                  <a:lnTo>
                    <a:pt x="17339" y="20162"/>
                  </a:lnTo>
                  <a:lnTo>
                    <a:pt x="17742" y="19893"/>
                  </a:lnTo>
                  <a:lnTo>
                    <a:pt x="12366" y="10619"/>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sz="2400"/>
            </a:p>
          </p:txBody>
        </p:sp>
        <p:sp>
          <p:nvSpPr>
            <p:cNvPr id="580" name="Shape 580"/>
            <p:cNvSpPr/>
            <p:nvPr/>
          </p:nvSpPr>
          <p:spPr>
            <a:xfrm>
              <a:off x="359075" y="2576900"/>
              <a:ext cx="275575" cy="336050"/>
            </a:xfrm>
            <a:custGeom>
              <a:avLst/>
              <a:gdLst/>
              <a:ahLst/>
              <a:cxnLst/>
              <a:rect l="0" t="0" r="0" b="0"/>
              <a:pathLst>
                <a:path w="11023" h="13442" extrusionOk="0">
                  <a:moveTo>
                    <a:pt x="1614" y="1"/>
                  </a:moveTo>
                  <a:lnTo>
                    <a:pt x="1" y="2823"/>
                  </a:lnTo>
                  <a:lnTo>
                    <a:pt x="10484" y="13441"/>
                  </a:lnTo>
                  <a:lnTo>
                    <a:pt x="10888" y="13172"/>
                  </a:lnTo>
                  <a:lnTo>
                    <a:pt x="9812" y="11291"/>
                  </a:lnTo>
                  <a:lnTo>
                    <a:pt x="11022" y="9275"/>
                  </a:lnTo>
                  <a:lnTo>
                    <a:pt x="1614" y="1"/>
                  </a:lnTo>
                  <a:close/>
                </a:path>
              </a:pathLst>
            </a:custGeom>
            <a:solidFill>
              <a:srgbClr val="0BD1CD"/>
            </a:solidFill>
            <a:ln>
              <a:noFill/>
            </a:ln>
          </p:spPr>
          <p:txBody>
            <a:bodyPr lIns="91425" tIns="91425" rIns="91425" bIns="91425" anchor="ctr" anchorCtr="0">
              <a:noAutofit/>
            </a:bodyPr>
            <a:lstStyle/>
            <a:p>
              <a:pPr lvl="0">
                <a:spcBef>
                  <a:spcPts val="0"/>
                </a:spcBef>
                <a:buNone/>
              </a:pPr>
              <a:endParaRPr sz="2400"/>
            </a:p>
          </p:txBody>
        </p:sp>
        <p:sp>
          <p:nvSpPr>
            <p:cNvPr id="581" name="Shape 581"/>
            <p:cNvSpPr/>
            <p:nvPr/>
          </p:nvSpPr>
          <p:spPr>
            <a:xfrm>
              <a:off x="1676275" y="396465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0BD1CD"/>
            </a:solidFill>
            <a:ln>
              <a:noFill/>
            </a:ln>
          </p:spPr>
          <p:txBody>
            <a:bodyPr lIns="91425" tIns="91425" rIns="91425" bIns="91425" anchor="ctr" anchorCtr="0">
              <a:noAutofit/>
            </a:bodyPr>
            <a:lstStyle/>
            <a:p>
              <a:pPr lvl="0">
                <a:spcBef>
                  <a:spcPts val="0"/>
                </a:spcBef>
                <a:buNone/>
              </a:pPr>
              <a:endParaRPr sz="2400"/>
            </a:p>
          </p:txBody>
        </p:sp>
        <p:sp>
          <p:nvSpPr>
            <p:cNvPr id="582" name="Shape 582"/>
            <p:cNvSpPr/>
            <p:nvPr/>
          </p:nvSpPr>
          <p:spPr>
            <a:xfrm>
              <a:off x="392675" y="2513050"/>
              <a:ext cx="275575" cy="309175"/>
            </a:xfrm>
            <a:custGeom>
              <a:avLst/>
              <a:gdLst/>
              <a:ahLst/>
              <a:cxnLst/>
              <a:rect l="0" t="0" r="0" b="0"/>
              <a:pathLst>
                <a:path w="11023" h="12367" extrusionOk="0">
                  <a:moveTo>
                    <a:pt x="1748" y="1"/>
                  </a:moveTo>
                  <a:lnTo>
                    <a:pt x="1" y="2958"/>
                  </a:lnTo>
                  <a:lnTo>
                    <a:pt x="9409" y="12366"/>
                  </a:lnTo>
                  <a:lnTo>
                    <a:pt x="11022" y="9409"/>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sz="2400"/>
            </a:p>
          </p:txBody>
        </p:sp>
        <p:sp>
          <p:nvSpPr>
            <p:cNvPr id="583" name="Shape 583"/>
            <p:cNvSpPr/>
            <p:nvPr/>
          </p:nvSpPr>
          <p:spPr>
            <a:xfrm>
              <a:off x="1773725" y="3964650"/>
              <a:ext cx="433475" cy="319225"/>
            </a:xfrm>
            <a:custGeom>
              <a:avLst/>
              <a:gdLst/>
              <a:ahLst/>
              <a:cxnLst/>
              <a:rect l="0" t="0" r="0" b="0"/>
              <a:pathLst>
                <a:path w="17339" h="12769" extrusionOk="0">
                  <a:moveTo>
                    <a:pt x="0" y="0"/>
                  </a:moveTo>
                  <a:lnTo>
                    <a:pt x="12634" y="12769"/>
                  </a:lnTo>
                  <a:lnTo>
                    <a:pt x="17339" y="12769"/>
                  </a:lnTo>
                  <a:lnTo>
                    <a:pt x="4570" y="0"/>
                  </a:lnTo>
                  <a:close/>
                </a:path>
              </a:pathLst>
            </a:custGeom>
            <a:solidFill>
              <a:srgbClr val="0CCFCD"/>
            </a:solidFill>
            <a:ln>
              <a:noFill/>
            </a:ln>
          </p:spPr>
          <p:txBody>
            <a:bodyPr lIns="91425" tIns="91425" rIns="91425" bIns="91425" anchor="ctr" anchorCtr="0">
              <a:noAutofit/>
            </a:bodyPr>
            <a:lstStyle/>
            <a:p>
              <a:pPr lvl="0">
                <a:spcBef>
                  <a:spcPts val="0"/>
                </a:spcBef>
                <a:buNone/>
              </a:pPr>
              <a:endParaRPr sz="2400"/>
            </a:p>
          </p:txBody>
        </p:sp>
        <p:sp>
          <p:nvSpPr>
            <p:cNvPr id="584" name="Shape 584"/>
            <p:cNvSpPr/>
            <p:nvPr/>
          </p:nvSpPr>
          <p:spPr>
            <a:xfrm>
              <a:off x="429650" y="24525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0DCDCE"/>
            </a:solidFill>
            <a:ln>
              <a:noFill/>
            </a:ln>
          </p:spPr>
          <p:txBody>
            <a:bodyPr lIns="91425" tIns="91425" rIns="91425" bIns="91425" anchor="ctr" anchorCtr="0">
              <a:noAutofit/>
            </a:bodyPr>
            <a:lstStyle/>
            <a:p>
              <a:pPr lvl="0">
                <a:spcBef>
                  <a:spcPts val="0"/>
                </a:spcBef>
                <a:buNone/>
              </a:pPr>
              <a:endParaRPr sz="2400"/>
            </a:p>
          </p:txBody>
        </p:sp>
        <p:sp>
          <p:nvSpPr>
            <p:cNvPr id="585" name="Shape 585"/>
            <p:cNvSpPr/>
            <p:nvPr/>
          </p:nvSpPr>
          <p:spPr>
            <a:xfrm>
              <a:off x="1871150" y="3964650"/>
              <a:ext cx="433500" cy="319225"/>
            </a:xfrm>
            <a:custGeom>
              <a:avLst/>
              <a:gdLst/>
              <a:ahLst/>
              <a:cxnLst/>
              <a:rect l="0" t="0" r="0" b="0"/>
              <a:pathLst>
                <a:path w="17340" h="12769" extrusionOk="0">
                  <a:moveTo>
                    <a:pt x="1" y="0"/>
                  </a:moveTo>
                  <a:lnTo>
                    <a:pt x="12635" y="12769"/>
                  </a:lnTo>
                  <a:lnTo>
                    <a:pt x="17340" y="12769"/>
                  </a:lnTo>
                  <a:lnTo>
                    <a:pt x="4571" y="0"/>
                  </a:lnTo>
                  <a:close/>
                </a:path>
              </a:pathLst>
            </a:custGeom>
            <a:solidFill>
              <a:srgbClr val="0DCDCE"/>
            </a:solidFill>
            <a:ln>
              <a:noFill/>
            </a:ln>
          </p:spPr>
          <p:txBody>
            <a:bodyPr lIns="91425" tIns="91425" rIns="91425" bIns="91425" anchor="ctr" anchorCtr="0">
              <a:noAutofit/>
            </a:bodyPr>
            <a:lstStyle/>
            <a:p>
              <a:pPr lvl="0">
                <a:spcBef>
                  <a:spcPts val="0"/>
                </a:spcBef>
                <a:buNone/>
              </a:pPr>
              <a:endParaRPr sz="2400"/>
            </a:p>
          </p:txBody>
        </p:sp>
        <p:sp>
          <p:nvSpPr>
            <p:cNvPr id="586" name="Shape 586"/>
            <p:cNvSpPr/>
            <p:nvPr/>
          </p:nvSpPr>
          <p:spPr>
            <a:xfrm>
              <a:off x="1965250" y="3964650"/>
              <a:ext cx="436850" cy="319225"/>
            </a:xfrm>
            <a:custGeom>
              <a:avLst/>
              <a:gdLst/>
              <a:ahLst/>
              <a:cxnLst/>
              <a:rect l="0" t="0" r="0" b="0"/>
              <a:pathLst>
                <a:path w="17474" h="12769" extrusionOk="0">
                  <a:moveTo>
                    <a:pt x="0" y="0"/>
                  </a:moveTo>
                  <a:lnTo>
                    <a:pt x="12769" y="12769"/>
                  </a:lnTo>
                  <a:lnTo>
                    <a:pt x="17473" y="12769"/>
                  </a:lnTo>
                  <a:lnTo>
                    <a:pt x="4705" y="0"/>
                  </a:lnTo>
                  <a:close/>
                </a:path>
              </a:pathLst>
            </a:custGeom>
            <a:solidFill>
              <a:srgbClr val="0ECCCF"/>
            </a:solidFill>
            <a:ln>
              <a:noFill/>
            </a:ln>
          </p:spPr>
          <p:txBody>
            <a:bodyPr lIns="91425" tIns="91425" rIns="91425" bIns="91425" anchor="ctr" anchorCtr="0">
              <a:noAutofit/>
            </a:bodyPr>
            <a:lstStyle/>
            <a:p>
              <a:pPr lvl="0">
                <a:spcBef>
                  <a:spcPts val="0"/>
                </a:spcBef>
                <a:buNone/>
              </a:pPr>
              <a:endParaRPr sz="2400"/>
            </a:p>
          </p:txBody>
        </p:sp>
        <p:sp>
          <p:nvSpPr>
            <p:cNvPr id="587" name="Shape 587"/>
            <p:cNvSpPr/>
            <p:nvPr/>
          </p:nvSpPr>
          <p:spPr>
            <a:xfrm>
              <a:off x="466600" y="23921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0ECCCF"/>
            </a:solidFill>
            <a:ln>
              <a:noFill/>
            </a:ln>
          </p:spPr>
          <p:txBody>
            <a:bodyPr lIns="91425" tIns="91425" rIns="91425" bIns="91425" anchor="ctr" anchorCtr="0">
              <a:noAutofit/>
            </a:bodyPr>
            <a:lstStyle/>
            <a:p>
              <a:pPr lvl="0">
                <a:spcBef>
                  <a:spcPts val="0"/>
                </a:spcBef>
                <a:buNone/>
              </a:pPr>
              <a:endParaRPr sz="2400"/>
            </a:p>
          </p:txBody>
        </p:sp>
        <p:sp>
          <p:nvSpPr>
            <p:cNvPr id="588" name="Shape 588"/>
            <p:cNvSpPr/>
            <p:nvPr/>
          </p:nvSpPr>
          <p:spPr>
            <a:xfrm>
              <a:off x="206270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0CACF"/>
            </a:solidFill>
            <a:ln>
              <a:noFill/>
            </a:ln>
          </p:spPr>
          <p:txBody>
            <a:bodyPr lIns="91425" tIns="91425" rIns="91425" bIns="91425" anchor="ctr" anchorCtr="0">
              <a:noAutofit/>
            </a:bodyPr>
            <a:lstStyle/>
            <a:p>
              <a:pPr lvl="0">
                <a:spcBef>
                  <a:spcPts val="0"/>
                </a:spcBef>
                <a:buNone/>
              </a:pPr>
              <a:endParaRPr sz="2400"/>
            </a:p>
          </p:txBody>
        </p:sp>
        <p:sp>
          <p:nvSpPr>
            <p:cNvPr id="589" name="Shape 589"/>
            <p:cNvSpPr/>
            <p:nvPr/>
          </p:nvSpPr>
          <p:spPr>
            <a:xfrm>
              <a:off x="500200" y="2328250"/>
              <a:ext cx="275575" cy="309150"/>
            </a:xfrm>
            <a:custGeom>
              <a:avLst/>
              <a:gdLst/>
              <a:ahLst/>
              <a:cxnLst/>
              <a:rect l="0" t="0" r="0" b="0"/>
              <a:pathLst>
                <a:path w="11023" h="12366" extrusionOk="0">
                  <a:moveTo>
                    <a:pt x="1748" y="1"/>
                  </a:moveTo>
                  <a:lnTo>
                    <a:pt x="1" y="2957"/>
                  </a:lnTo>
                  <a:lnTo>
                    <a:pt x="9275" y="12366"/>
                  </a:lnTo>
                  <a:lnTo>
                    <a:pt x="11022" y="9409"/>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sz="2400"/>
            </a:p>
          </p:txBody>
        </p:sp>
        <p:sp>
          <p:nvSpPr>
            <p:cNvPr id="590" name="Shape 590"/>
            <p:cNvSpPr/>
            <p:nvPr/>
          </p:nvSpPr>
          <p:spPr>
            <a:xfrm>
              <a:off x="537175" y="2267775"/>
              <a:ext cx="275550" cy="305800"/>
            </a:xfrm>
            <a:custGeom>
              <a:avLst/>
              <a:gdLst/>
              <a:ahLst/>
              <a:cxnLst/>
              <a:rect l="0" t="0" r="0" b="0"/>
              <a:pathLst>
                <a:path w="11022" h="12232" extrusionOk="0">
                  <a:moveTo>
                    <a:pt x="1613" y="0"/>
                  </a:moveTo>
                  <a:lnTo>
                    <a:pt x="0" y="2957"/>
                  </a:lnTo>
                  <a:lnTo>
                    <a:pt x="9274" y="12231"/>
                  </a:lnTo>
                  <a:lnTo>
                    <a:pt x="11022" y="9274"/>
                  </a:lnTo>
                  <a:lnTo>
                    <a:pt x="1613" y="0"/>
                  </a:lnTo>
                  <a:close/>
                </a:path>
              </a:pathLst>
            </a:custGeom>
            <a:solidFill>
              <a:srgbClr val="11C8D0"/>
            </a:solidFill>
            <a:ln>
              <a:noFill/>
            </a:ln>
          </p:spPr>
          <p:txBody>
            <a:bodyPr lIns="91425" tIns="91425" rIns="91425" bIns="91425" anchor="ctr" anchorCtr="0">
              <a:noAutofit/>
            </a:bodyPr>
            <a:lstStyle/>
            <a:p>
              <a:pPr lvl="0">
                <a:spcBef>
                  <a:spcPts val="0"/>
                </a:spcBef>
                <a:buNone/>
              </a:pPr>
              <a:endParaRPr sz="2400"/>
            </a:p>
          </p:txBody>
        </p:sp>
        <p:sp>
          <p:nvSpPr>
            <p:cNvPr id="591" name="Shape 591"/>
            <p:cNvSpPr/>
            <p:nvPr/>
          </p:nvSpPr>
          <p:spPr>
            <a:xfrm>
              <a:off x="216015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1C8D0"/>
            </a:solidFill>
            <a:ln>
              <a:noFill/>
            </a:ln>
          </p:spPr>
          <p:txBody>
            <a:bodyPr lIns="91425" tIns="91425" rIns="91425" bIns="91425" anchor="ctr" anchorCtr="0">
              <a:noAutofit/>
            </a:bodyPr>
            <a:lstStyle/>
            <a:p>
              <a:pPr lvl="0">
                <a:spcBef>
                  <a:spcPts val="0"/>
                </a:spcBef>
                <a:buNone/>
              </a:pPr>
              <a:endParaRPr sz="2400"/>
            </a:p>
          </p:txBody>
        </p:sp>
        <p:sp>
          <p:nvSpPr>
            <p:cNvPr id="592" name="Shape 592"/>
            <p:cNvSpPr/>
            <p:nvPr/>
          </p:nvSpPr>
          <p:spPr>
            <a:xfrm>
              <a:off x="570775" y="2207275"/>
              <a:ext cx="275550" cy="305800"/>
            </a:xfrm>
            <a:custGeom>
              <a:avLst/>
              <a:gdLst/>
              <a:ahLst/>
              <a:cxnLst/>
              <a:rect l="0" t="0" r="0" b="0"/>
              <a:pathLst>
                <a:path w="11022" h="12232" extrusionOk="0">
                  <a:moveTo>
                    <a:pt x="1748" y="1"/>
                  </a:moveTo>
                  <a:lnTo>
                    <a:pt x="0" y="2958"/>
                  </a:lnTo>
                  <a:lnTo>
                    <a:pt x="9409" y="12232"/>
                  </a:lnTo>
                  <a:lnTo>
                    <a:pt x="11022" y="9275"/>
                  </a:lnTo>
                  <a:lnTo>
                    <a:pt x="1748" y="1"/>
                  </a:lnTo>
                  <a:close/>
                </a:path>
              </a:pathLst>
            </a:custGeom>
            <a:solidFill>
              <a:srgbClr val="12C7D0"/>
            </a:solidFill>
            <a:ln>
              <a:noFill/>
            </a:ln>
          </p:spPr>
          <p:txBody>
            <a:bodyPr lIns="91425" tIns="91425" rIns="91425" bIns="91425" anchor="ctr" anchorCtr="0">
              <a:noAutofit/>
            </a:bodyPr>
            <a:lstStyle/>
            <a:p>
              <a:pPr lvl="0">
                <a:spcBef>
                  <a:spcPts val="0"/>
                </a:spcBef>
                <a:buNone/>
              </a:pPr>
              <a:endParaRPr sz="2400"/>
            </a:p>
          </p:txBody>
        </p:sp>
        <p:sp>
          <p:nvSpPr>
            <p:cNvPr id="593" name="Shape 593"/>
            <p:cNvSpPr/>
            <p:nvPr/>
          </p:nvSpPr>
          <p:spPr>
            <a:xfrm>
              <a:off x="225757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12C7D0"/>
            </a:solidFill>
            <a:ln>
              <a:noFill/>
            </a:ln>
          </p:spPr>
          <p:txBody>
            <a:bodyPr lIns="91425" tIns="91425" rIns="91425" bIns="91425" anchor="ctr" anchorCtr="0">
              <a:noAutofit/>
            </a:bodyPr>
            <a:lstStyle/>
            <a:p>
              <a:pPr lvl="0">
                <a:spcBef>
                  <a:spcPts val="0"/>
                </a:spcBef>
                <a:buNone/>
              </a:pPr>
              <a:endParaRPr sz="2400"/>
            </a:p>
          </p:txBody>
        </p:sp>
        <p:sp>
          <p:nvSpPr>
            <p:cNvPr id="594" name="Shape 594"/>
            <p:cNvSpPr/>
            <p:nvPr/>
          </p:nvSpPr>
          <p:spPr>
            <a:xfrm>
              <a:off x="2355025" y="3964650"/>
              <a:ext cx="383100" cy="319225"/>
            </a:xfrm>
            <a:custGeom>
              <a:avLst/>
              <a:gdLst/>
              <a:ahLst/>
              <a:cxnLst/>
              <a:rect l="0" t="0" r="0" b="0"/>
              <a:pathLst>
                <a:path w="15324" h="12769" extrusionOk="0">
                  <a:moveTo>
                    <a:pt x="1" y="0"/>
                  </a:moveTo>
                  <a:lnTo>
                    <a:pt x="12769" y="12769"/>
                  </a:lnTo>
                  <a:lnTo>
                    <a:pt x="14248" y="12769"/>
                  </a:lnTo>
                  <a:lnTo>
                    <a:pt x="15323" y="10753"/>
                  </a:lnTo>
                  <a:lnTo>
                    <a:pt x="4570" y="0"/>
                  </a:lnTo>
                  <a:close/>
                </a:path>
              </a:pathLst>
            </a:custGeom>
            <a:solidFill>
              <a:srgbClr val="13C5D1"/>
            </a:solidFill>
            <a:ln>
              <a:noFill/>
            </a:ln>
          </p:spPr>
          <p:txBody>
            <a:bodyPr lIns="91425" tIns="91425" rIns="91425" bIns="91425" anchor="ctr" anchorCtr="0">
              <a:noAutofit/>
            </a:bodyPr>
            <a:lstStyle/>
            <a:p>
              <a:pPr lvl="0">
                <a:spcBef>
                  <a:spcPts val="0"/>
                </a:spcBef>
                <a:buNone/>
              </a:pPr>
              <a:endParaRPr sz="2400"/>
            </a:p>
          </p:txBody>
        </p:sp>
        <p:sp>
          <p:nvSpPr>
            <p:cNvPr id="595" name="Shape 595"/>
            <p:cNvSpPr/>
            <p:nvPr/>
          </p:nvSpPr>
          <p:spPr>
            <a:xfrm>
              <a:off x="607725" y="2146800"/>
              <a:ext cx="275575" cy="305800"/>
            </a:xfrm>
            <a:custGeom>
              <a:avLst/>
              <a:gdLst/>
              <a:ahLst/>
              <a:cxnLst/>
              <a:rect l="0" t="0" r="0" b="0"/>
              <a:pathLst>
                <a:path w="11023" h="12232" extrusionOk="0">
                  <a:moveTo>
                    <a:pt x="1614" y="1"/>
                  </a:moveTo>
                  <a:lnTo>
                    <a:pt x="1" y="2823"/>
                  </a:lnTo>
                  <a:lnTo>
                    <a:pt x="9275" y="12232"/>
                  </a:lnTo>
                  <a:lnTo>
                    <a:pt x="11022" y="9275"/>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sz="2400"/>
            </a:p>
          </p:txBody>
        </p:sp>
        <p:sp>
          <p:nvSpPr>
            <p:cNvPr id="596" name="Shape 596"/>
            <p:cNvSpPr/>
            <p:nvPr/>
          </p:nvSpPr>
          <p:spPr>
            <a:xfrm>
              <a:off x="2452475" y="3941125"/>
              <a:ext cx="322600" cy="305800"/>
            </a:xfrm>
            <a:custGeom>
              <a:avLst/>
              <a:gdLst/>
              <a:ahLst/>
              <a:cxnLst/>
              <a:rect l="0" t="0" r="0" b="0"/>
              <a:pathLst>
                <a:path w="12904" h="12232" extrusionOk="0">
                  <a:moveTo>
                    <a:pt x="3495" y="1"/>
                  </a:moveTo>
                  <a:lnTo>
                    <a:pt x="2957" y="941"/>
                  </a:lnTo>
                  <a:lnTo>
                    <a:pt x="0" y="941"/>
                  </a:lnTo>
                  <a:lnTo>
                    <a:pt x="11156" y="12232"/>
                  </a:lnTo>
                  <a:lnTo>
                    <a:pt x="12904" y="9275"/>
                  </a:lnTo>
                  <a:lnTo>
                    <a:pt x="3495" y="1"/>
                  </a:lnTo>
                  <a:close/>
                </a:path>
              </a:pathLst>
            </a:custGeom>
            <a:solidFill>
              <a:srgbClr val="14C3D2"/>
            </a:solidFill>
            <a:ln>
              <a:noFill/>
            </a:ln>
          </p:spPr>
          <p:txBody>
            <a:bodyPr lIns="91425" tIns="91425" rIns="91425" bIns="91425" anchor="ctr" anchorCtr="0">
              <a:noAutofit/>
            </a:bodyPr>
            <a:lstStyle/>
            <a:p>
              <a:pPr lvl="0">
                <a:spcBef>
                  <a:spcPts val="0"/>
                </a:spcBef>
                <a:buNone/>
              </a:pPr>
              <a:endParaRPr sz="2400"/>
            </a:p>
          </p:txBody>
        </p:sp>
        <p:sp>
          <p:nvSpPr>
            <p:cNvPr id="597" name="Shape 597"/>
            <p:cNvSpPr/>
            <p:nvPr/>
          </p:nvSpPr>
          <p:spPr>
            <a:xfrm>
              <a:off x="641325" y="2082950"/>
              <a:ext cx="275575" cy="305800"/>
            </a:xfrm>
            <a:custGeom>
              <a:avLst/>
              <a:gdLst/>
              <a:ahLst/>
              <a:cxnLst/>
              <a:rect l="0" t="0" r="0" b="0"/>
              <a:pathLst>
                <a:path w="11023" h="12232" extrusionOk="0">
                  <a:moveTo>
                    <a:pt x="1748" y="1"/>
                  </a:moveTo>
                  <a:lnTo>
                    <a:pt x="1" y="2958"/>
                  </a:lnTo>
                  <a:lnTo>
                    <a:pt x="9409" y="12232"/>
                  </a:lnTo>
                  <a:lnTo>
                    <a:pt x="11022" y="9409"/>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sz="2400"/>
            </a:p>
          </p:txBody>
        </p:sp>
        <p:sp>
          <p:nvSpPr>
            <p:cNvPr id="598" name="Shape 598"/>
            <p:cNvSpPr/>
            <p:nvPr/>
          </p:nvSpPr>
          <p:spPr>
            <a:xfrm>
              <a:off x="678300" y="20224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sz="2400"/>
            </a:p>
          </p:txBody>
        </p:sp>
        <p:sp>
          <p:nvSpPr>
            <p:cNvPr id="599" name="Shape 599"/>
            <p:cNvSpPr/>
            <p:nvPr/>
          </p:nvSpPr>
          <p:spPr>
            <a:xfrm>
              <a:off x="2533125" y="3877275"/>
              <a:ext cx="275550" cy="309175"/>
            </a:xfrm>
            <a:custGeom>
              <a:avLst/>
              <a:gdLst/>
              <a:ahLst/>
              <a:cxnLst/>
              <a:rect l="0" t="0" r="0" b="0"/>
              <a:pathLst>
                <a:path w="11022" h="12367" extrusionOk="0">
                  <a:moveTo>
                    <a:pt x="1748" y="1"/>
                  </a:moveTo>
                  <a:lnTo>
                    <a:pt x="0" y="2958"/>
                  </a:lnTo>
                  <a:lnTo>
                    <a:pt x="9409" y="12366"/>
                  </a:lnTo>
                  <a:lnTo>
                    <a:pt x="11022" y="9409"/>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sz="2400"/>
            </a:p>
          </p:txBody>
        </p:sp>
        <p:sp>
          <p:nvSpPr>
            <p:cNvPr id="600" name="Shape 600"/>
            <p:cNvSpPr/>
            <p:nvPr/>
          </p:nvSpPr>
          <p:spPr>
            <a:xfrm>
              <a:off x="2570075" y="3816800"/>
              <a:ext cx="275575" cy="305800"/>
            </a:xfrm>
            <a:custGeom>
              <a:avLst/>
              <a:gdLst/>
              <a:ahLst/>
              <a:cxnLst/>
              <a:rect l="0" t="0" r="0" b="0"/>
              <a:pathLst>
                <a:path w="11023" h="12232" extrusionOk="0">
                  <a:moveTo>
                    <a:pt x="1614" y="1"/>
                  </a:moveTo>
                  <a:lnTo>
                    <a:pt x="1" y="2957"/>
                  </a:lnTo>
                  <a:lnTo>
                    <a:pt x="9275" y="12232"/>
                  </a:lnTo>
                  <a:lnTo>
                    <a:pt x="11022" y="9275"/>
                  </a:lnTo>
                  <a:lnTo>
                    <a:pt x="1614" y="1"/>
                  </a:lnTo>
                  <a:close/>
                </a:path>
              </a:pathLst>
            </a:custGeom>
            <a:solidFill>
              <a:srgbClr val="16C0D3"/>
            </a:solidFill>
            <a:ln>
              <a:noFill/>
            </a:ln>
          </p:spPr>
          <p:txBody>
            <a:bodyPr lIns="91425" tIns="91425" rIns="91425" bIns="91425" anchor="ctr" anchorCtr="0">
              <a:noAutofit/>
            </a:bodyPr>
            <a:lstStyle/>
            <a:p>
              <a:pPr lvl="0">
                <a:spcBef>
                  <a:spcPts val="0"/>
                </a:spcBef>
                <a:buNone/>
              </a:pPr>
              <a:endParaRPr sz="2400"/>
            </a:p>
          </p:txBody>
        </p:sp>
        <p:sp>
          <p:nvSpPr>
            <p:cNvPr id="601" name="Shape 601"/>
            <p:cNvSpPr/>
            <p:nvPr/>
          </p:nvSpPr>
          <p:spPr>
            <a:xfrm>
              <a:off x="711900" y="1962000"/>
              <a:ext cx="275550" cy="305800"/>
            </a:xfrm>
            <a:custGeom>
              <a:avLst/>
              <a:gdLst/>
              <a:ahLst/>
              <a:cxnLst/>
              <a:rect l="0" t="0" r="0" b="0"/>
              <a:pathLst>
                <a:path w="11022" h="12232" extrusionOk="0">
                  <a:moveTo>
                    <a:pt x="1748" y="0"/>
                  </a:moveTo>
                  <a:lnTo>
                    <a:pt x="0" y="2957"/>
                  </a:lnTo>
                  <a:lnTo>
                    <a:pt x="9409" y="12231"/>
                  </a:lnTo>
                  <a:lnTo>
                    <a:pt x="11022" y="9274"/>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sz="2400"/>
            </a:p>
          </p:txBody>
        </p:sp>
        <p:sp>
          <p:nvSpPr>
            <p:cNvPr id="602" name="Shape 602"/>
            <p:cNvSpPr/>
            <p:nvPr/>
          </p:nvSpPr>
          <p:spPr>
            <a:xfrm>
              <a:off x="2603675" y="37563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sz="2400"/>
            </a:p>
          </p:txBody>
        </p:sp>
        <p:sp>
          <p:nvSpPr>
            <p:cNvPr id="603" name="Shape 603"/>
            <p:cNvSpPr/>
            <p:nvPr/>
          </p:nvSpPr>
          <p:spPr>
            <a:xfrm>
              <a:off x="748850" y="1898150"/>
              <a:ext cx="275575" cy="309150"/>
            </a:xfrm>
            <a:custGeom>
              <a:avLst/>
              <a:gdLst/>
              <a:ahLst/>
              <a:cxnLst/>
              <a:rect l="0" t="0" r="0" b="0"/>
              <a:pathLst>
                <a:path w="11023" h="12366" extrusionOk="0">
                  <a:moveTo>
                    <a:pt x="1748" y="0"/>
                  </a:moveTo>
                  <a:lnTo>
                    <a:pt x="1" y="2957"/>
                  </a:lnTo>
                  <a:lnTo>
                    <a:pt x="9275" y="12366"/>
                  </a:lnTo>
                  <a:lnTo>
                    <a:pt x="11022" y="9409"/>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sz="2400"/>
            </a:p>
          </p:txBody>
        </p:sp>
        <p:sp>
          <p:nvSpPr>
            <p:cNvPr id="604" name="Shape 604"/>
            <p:cNvSpPr/>
            <p:nvPr/>
          </p:nvSpPr>
          <p:spPr>
            <a:xfrm>
              <a:off x="2640650" y="36924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sz="2400"/>
            </a:p>
          </p:txBody>
        </p:sp>
        <p:sp>
          <p:nvSpPr>
            <p:cNvPr id="605" name="Shape 605"/>
            <p:cNvSpPr/>
            <p:nvPr/>
          </p:nvSpPr>
          <p:spPr>
            <a:xfrm>
              <a:off x="785825" y="1837675"/>
              <a:ext cx="275550" cy="305800"/>
            </a:xfrm>
            <a:custGeom>
              <a:avLst/>
              <a:gdLst/>
              <a:ahLst/>
              <a:cxnLst/>
              <a:rect l="0" t="0" r="0" b="0"/>
              <a:pathLst>
                <a:path w="11022" h="12232" extrusionOk="0">
                  <a:moveTo>
                    <a:pt x="1613" y="0"/>
                  </a:moveTo>
                  <a:lnTo>
                    <a:pt x="0" y="2957"/>
                  </a:lnTo>
                  <a:lnTo>
                    <a:pt x="9275" y="12231"/>
                  </a:lnTo>
                  <a:lnTo>
                    <a:pt x="11022" y="9274"/>
                  </a:lnTo>
                  <a:lnTo>
                    <a:pt x="1613" y="0"/>
                  </a:lnTo>
                  <a:close/>
                </a:path>
              </a:pathLst>
            </a:custGeom>
            <a:solidFill>
              <a:srgbClr val="18BCD4"/>
            </a:solidFill>
            <a:ln>
              <a:noFill/>
            </a:ln>
          </p:spPr>
          <p:txBody>
            <a:bodyPr lIns="91425" tIns="91425" rIns="91425" bIns="91425" anchor="ctr" anchorCtr="0">
              <a:noAutofit/>
            </a:bodyPr>
            <a:lstStyle/>
            <a:p>
              <a:pPr lvl="0">
                <a:spcBef>
                  <a:spcPts val="0"/>
                </a:spcBef>
                <a:buNone/>
              </a:pPr>
              <a:endParaRPr sz="2400"/>
            </a:p>
          </p:txBody>
        </p:sp>
        <p:sp>
          <p:nvSpPr>
            <p:cNvPr id="606" name="Shape 606"/>
            <p:cNvSpPr/>
            <p:nvPr/>
          </p:nvSpPr>
          <p:spPr>
            <a:xfrm>
              <a:off x="2677600" y="3632000"/>
              <a:ext cx="275575" cy="305800"/>
            </a:xfrm>
            <a:custGeom>
              <a:avLst/>
              <a:gdLst/>
              <a:ahLst/>
              <a:cxnLst/>
              <a:rect l="0" t="0" r="0" b="0"/>
              <a:pathLst>
                <a:path w="11023" h="12232" extrusionOk="0">
                  <a:moveTo>
                    <a:pt x="1614" y="0"/>
                  </a:moveTo>
                  <a:lnTo>
                    <a:pt x="1" y="2957"/>
                  </a:lnTo>
                  <a:lnTo>
                    <a:pt x="9275" y="12231"/>
                  </a:lnTo>
                  <a:lnTo>
                    <a:pt x="11022" y="9274"/>
                  </a:lnTo>
                  <a:lnTo>
                    <a:pt x="1614" y="0"/>
                  </a:lnTo>
                  <a:close/>
                </a:path>
              </a:pathLst>
            </a:custGeom>
            <a:solidFill>
              <a:srgbClr val="19BBD5"/>
            </a:solidFill>
            <a:ln>
              <a:noFill/>
            </a:ln>
          </p:spPr>
          <p:txBody>
            <a:bodyPr lIns="91425" tIns="91425" rIns="91425" bIns="91425" anchor="ctr" anchorCtr="0">
              <a:noAutofit/>
            </a:bodyPr>
            <a:lstStyle/>
            <a:p>
              <a:pPr lvl="0">
                <a:spcBef>
                  <a:spcPts val="0"/>
                </a:spcBef>
                <a:buNone/>
              </a:pPr>
              <a:endParaRPr sz="2400"/>
            </a:p>
          </p:txBody>
        </p:sp>
        <p:sp>
          <p:nvSpPr>
            <p:cNvPr id="607" name="Shape 607"/>
            <p:cNvSpPr/>
            <p:nvPr/>
          </p:nvSpPr>
          <p:spPr>
            <a:xfrm>
              <a:off x="819425" y="1777175"/>
              <a:ext cx="275550" cy="305800"/>
            </a:xfrm>
            <a:custGeom>
              <a:avLst/>
              <a:gdLst/>
              <a:ahLst/>
              <a:cxnLst/>
              <a:rect l="0" t="0" r="0" b="0"/>
              <a:pathLst>
                <a:path w="11022" h="12232" extrusionOk="0">
                  <a:moveTo>
                    <a:pt x="1748" y="1"/>
                  </a:moveTo>
                  <a:lnTo>
                    <a:pt x="0" y="2958"/>
                  </a:lnTo>
                  <a:lnTo>
                    <a:pt x="9275" y="12232"/>
                  </a:lnTo>
                  <a:lnTo>
                    <a:pt x="11022" y="9275"/>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sz="2400"/>
            </a:p>
          </p:txBody>
        </p:sp>
        <p:sp>
          <p:nvSpPr>
            <p:cNvPr id="608" name="Shape 608"/>
            <p:cNvSpPr/>
            <p:nvPr/>
          </p:nvSpPr>
          <p:spPr>
            <a:xfrm>
              <a:off x="2711200" y="35715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1BB9D5"/>
            </a:solidFill>
            <a:ln>
              <a:noFill/>
            </a:ln>
          </p:spPr>
          <p:txBody>
            <a:bodyPr lIns="91425" tIns="91425" rIns="91425" bIns="91425" anchor="ctr" anchorCtr="0">
              <a:noAutofit/>
            </a:bodyPr>
            <a:lstStyle/>
            <a:p>
              <a:pPr lvl="0">
                <a:spcBef>
                  <a:spcPts val="0"/>
                </a:spcBef>
                <a:buNone/>
              </a:pPr>
              <a:endParaRPr sz="2400"/>
            </a:p>
          </p:txBody>
        </p:sp>
        <p:sp>
          <p:nvSpPr>
            <p:cNvPr id="609" name="Shape 609"/>
            <p:cNvSpPr/>
            <p:nvPr/>
          </p:nvSpPr>
          <p:spPr>
            <a:xfrm>
              <a:off x="856375" y="1713350"/>
              <a:ext cx="275575" cy="309150"/>
            </a:xfrm>
            <a:custGeom>
              <a:avLst/>
              <a:gdLst/>
              <a:ahLst/>
              <a:cxnLst/>
              <a:rect l="0" t="0" r="0" b="0"/>
              <a:pathLst>
                <a:path w="11023" h="12366" extrusionOk="0">
                  <a:moveTo>
                    <a:pt x="1614" y="0"/>
                  </a:moveTo>
                  <a:lnTo>
                    <a:pt x="1" y="2957"/>
                  </a:lnTo>
                  <a:lnTo>
                    <a:pt x="9275" y="12366"/>
                  </a:lnTo>
                  <a:lnTo>
                    <a:pt x="11022" y="9409"/>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sz="2400"/>
            </a:p>
          </p:txBody>
        </p:sp>
        <p:sp>
          <p:nvSpPr>
            <p:cNvPr id="610" name="Shape 610"/>
            <p:cNvSpPr/>
            <p:nvPr/>
          </p:nvSpPr>
          <p:spPr>
            <a:xfrm>
              <a:off x="890000" y="1652850"/>
              <a:ext cx="275550" cy="305800"/>
            </a:xfrm>
            <a:custGeom>
              <a:avLst/>
              <a:gdLst/>
              <a:ahLst/>
              <a:cxnLst/>
              <a:rect l="0" t="0" r="0" b="0"/>
              <a:pathLst>
                <a:path w="11022" h="12232" extrusionOk="0">
                  <a:moveTo>
                    <a:pt x="1747" y="1"/>
                  </a:moveTo>
                  <a:lnTo>
                    <a:pt x="0" y="2958"/>
                  </a:lnTo>
                  <a:lnTo>
                    <a:pt x="9409" y="12232"/>
                  </a:lnTo>
                  <a:lnTo>
                    <a:pt x="11021" y="9275"/>
                  </a:lnTo>
                  <a:lnTo>
                    <a:pt x="1747" y="1"/>
                  </a:lnTo>
                  <a:close/>
                </a:path>
              </a:pathLst>
            </a:custGeom>
            <a:solidFill>
              <a:srgbClr val="1CB7D6"/>
            </a:solidFill>
            <a:ln>
              <a:noFill/>
            </a:ln>
          </p:spPr>
          <p:txBody>
            <a:bodyPr lIns="91425" tIns="91425" rIns="91425" bIns="91425" anchor="ctr" anchorCtr="0">
              <a:noAutofit/>
            </a:bodyPr>
            <a:lstStyle/>
            <a:p>
              <a:pPr lvl="0">
                <a:spcBef>
                  <a:spcPts val="0"/>
                </a:spcBef>
                <a:buNone/>
              </a:pPr>
              <a:endParaRPr sz="2400"/>
            </a:p>
          </p:txBody>
        </p:sp>
        <p:sp>
          <p:nvSpPr>
            <p:cNvPr id="611" name="Shape 611"/>
            <p:cNvSpPr/>
            <p:nvPr/>
          </p:nvSpPr>
          <p:spPr>
            <a:xfrm>
              <a:off x="2748175" y="3511025"/>
              <a:ext cx="275550" cy="305800"/>
            </a:xfrm>
            <a:custGeom>
              <a:avLst/>
              <a:gdLst/>
              <a:ahLst/>
              <a:cxnLst/>
              <a:rect l="0" t="0" r="0" b="0"/>
              <a:pathLst>
                <a:path w="11022" h="12232" extrusionOk="0">
                  <a:moveTo>
                    <a:pt x="1613" y="1"/>
                  </a:moveTo>
                  <a:lnTo>
                    <a:pt x="0" y="2823"/>
                  </a:lnTo>
                  <a:lnTo>
                    <a:pt x="9274" y="12232"/>
                  </a:lnTo>
                  <a:lnTo>
                    <a:pt x="11022" y="9275"/>
                  </a:lnTo>
                  <a:lnTo>
                    <a:pt x="1613" y="1"/>
                  </a:lnTo>
                  <a:close/>
                </a:path>
              </a:pathLst>
            </a:custGeom>
            <a:solidFill>
              <a:srgbClr val="1CB7D6"/>
            </a:solidFill>
            <a:ln>
              <a:noFill/>
            </a:ln>
          </p:spPr>
          <p:txBody>
            <a:bodyPr lIns="91425" tIns="91425" rIns="91425" bIns="91425" anchor="ctr" anchorCtr="0">
              <a:noAutofit/>
            </a:bodyPr>
            <a:lstStyle/>
            <a:p>
              <a:pPr lvl="0">
                <a:spcBef>
                  <a:spcPts val="0"/>
                </a:spcBef>
                <a:buNone/>
              </a:pPr>
              <a:endParaRPr sz="2400"/>
            </a:p>
          </p:txBody>
        </p:sp>
        <p:sp>
          <p:nvSpPr>
            <p:cNvPr id="612" name="Shape 612"/>
            <p:cNvSpPr/>
            <p:nvPr/>
          </p:nvSpPr>
          <p:spPr>
            <a:xfrm>
              <a:off x="2781775" y="3447175"/>
              <a:ext cx="275550" cy="305800"/>
            </a:xfrm>
            <a:custGeom>
              <a:avLst/>
              <a:gdLst/>
              <a:ahLst/>
              <a:cxnLst/>
              <a:rect l="0" t="0" r="0" b="0"/>
              <a:pathLst>
                <a:path w="11022" h="12232" extrusionOk="0">
                  <a:moveTo>
                    <a:pt x="1748" y="1"/>
                  </a:moveTo>
                  <a:lnTo>
                    <a:pt x="0" y="2958"/>
                  </a:lnTo>
                  <a:lnTo>
                    <a:pt x="9409" y="12232"/>
                  </a:lnTo>
                  <a:lnTo>
                    <a:pt x="11022" y="9409"/>
                  </a:lnTo>
                  <a:lnTo>
                    <a:pt x="1748" y="1"/>
                  </a:lnTo>
                  <a:close/>
                </a:path>
              </a:pathLst>
            </a:custGeom>
            <a:solidFill>
              <a:srgbClr val="1DB5D6"/>
            </a:solidFill>
            <a:ln>
              <a:noFill/>
            </a:ln>
          </p:spPr>
          <p:txBody>
            <a:bodyPr lIns="91425" tIns="91425" rIns="91425" bIns="91425" anchor="ctr" anchorCtr="0">
              <a:noAutofit/>
            </a:bodyPr>
            <a:lstStyle/>
            <a:p>
              <a:pPr lvl="0">
                <a:spcBef>
                  <a:spcPts val="0"/>
                </a:spcBef>
                <a:buNone/>
              </a:pPr>
              <a:endParaRPr sz="2400"/>
            </a:p>
          </p:txBody>
        </p:sp>
        <p:sp>
          <p:nvSpPr>
            <p:cNvPr id="613" name="Shape 613"/>
            <p:cNvSpPr/>
            <p:nvPr/>
          </p:nvSpPr>
          <p:spPr>
            <a:xfrm>
              <a:off x="926950" y="1592375"/>
              <a:ext cx="275550" cy="305800"/>
            </a:xfrm>
            <a:custGeom>
              <a:avLst/>
              <a:gdLst/>
              <a:ahLst/>
              <a:cxnLst/>
              <a:rect l="0" t="0" r="0" b="0"/>
              <a:pathLst>
                <a:path w="11022" h="12232" extrusionOk="0">
                  <a:moveTo>
                    <a:pt x="1613" y="1"/>
                  </a:moveTo>
                  <a:lnTo>
                    <a:pt x="1" y="2957"/>
                  </a:lnTo>
                  <a:lnTo>
                    <a:pt x="9275" y="12231"/>
                  </a:lnTo>
                  <a:lnTo>
                    <a:pt x="11022" y="9275"/>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sz="2400"/>
            </a:p>
          </p:txBody>
        </p:sp>
        <p:sp>
          <p:nvSpPr>
            <p:cNvPr id="614" name="Shape 614"/>
            <p:cNvSpPr/>
            <p:nvPr/>
          </p:nvSpPr>
          <p:spPr>
            <a:xfrm>
              <a:off x="960550" y="1531900"/>
              <a:ext cx="275550" cy="305800"/>
            </a:xfrm>
            <a:custGeom>
              <a:avLst/>
              <a:gdLst/>
              <a:ahLst/>
              <a:cxnLst/>
              <a:rect l="0" t="0" r="0" b="0"/>
              <a:pathLst>
                <a:path w="11022" h="12232" extrusionOk="0">
                  <a:moveTo>
                    <a:pt x="1748" y="0"/>
                  </a:moveTo>
                  <a:lnTo>
                    <a:pt x="1" y="2823"/>
                  </a:lnTo>
                  <a:lnTo>
                    <a:pt x="9409" y="12231"/>
                  </a:lnTo>
                  <a:lnTo>
                    <a:pt x="11022" y="9274"/>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sz="2400"/>
            </a:p>
          </p:txBody>
        </p:sp>
        <p:sp>
          <p:nvSpPr>
            <p:cNvPr id="615" name="Shape 615"/>
            <p:cNvSpPr/>
            <p:nvPr/>
          </p:nvSpPr>
          <p:spPr>
            <a:xfrm>
              <a:off x="2818725" y="3386700"/>
              <a:ext cx="275575" cy="305800"/>
            </a:xfrm>
            <a:custGeom>
              <a:avLst/>
              <a:gdLst/>
              <a:ahLst/>
              <a:cxnLst/>
              <a:rect l="0" t="0" r="0" b="0"/>
              <a:pathLst>
                <a:path w="11023" h="12232" extrusionOk="0">
                  <a:moveTo>
                    <a:pt x="1614" y="1"/>
                  </a:moveTo>
                  <a:lnTo>
                    <a:pt x="1" y="2957"/>
                  </a:lnTo>
                  <a:lnTo>
                    <a:pt x="9275" y="12231"/>
                  </a:lnTo>
                  <a:lnTo>
                    <a:pt x="11022" y="9275"/>
                  </a:lnTo>
                  <a:lnTo>
                    <a:pt x="1614" y="1"/>
                  </a:lnTo>
                  <a:close/>
                </a:path>
              </a:pathLst>
            </a:custGeom>
            <a:solidFill>
              <a:srgbClr val="1EB4D7"/>
            </a:solidFill>
            <a:ln>
              <a:noFill/>
            </a:ln>
          </p:spPr>
          <p:txBody>
            <a:bodyPr lIns="91425" tIns="91425" rIns="91425" bIns="91425" anchor="ctr" anchorCtr="0">
              <a:noAutofit/>
            </a:bodyPr>
            <a:lstStyle/>
            <a:p>
              <a:pPr lvl="0">
                <a:spcBef>
                  <a:spcPts val="0"/>
                </a:spcBef>
                <a:buNone/>
              </a:pPr>
              <a:endParaRPr sz="2400"/>
            </a:p>
          </p:txBody>
        </p:sp>
        <p:sp>
          <p:nvSpPr>
            <p:cNvPr id="616" name="Shape 616"/>
            <p:cNvSpPr/>
            <p:nvPr/>
          </p:nvSpPr>
          <p:spPr>
            <a:xfrm>
              <a:off x="997525" y="1468050"/>
              <a:ext cx="322600" cy="305800"/>
            </a:xfrm>
            <a:custGeom>
              <a:avLst/>
              <a:gdLst/>
              <a:ahLst/>
              <a:cxnLst/>
              <a:rect l="0" t="0" r="0" b="0"/>
              <a:pathLst>
                <a:path w="12904" h="12232" extrusionOk="0">
                  <a:moveTo>
                    <a:pt x="1747" y="0"/>
                  </a:moveTo>
                  <a:lnTo>
                    <a:pt x="0" y="2957"/>
                  </a:lnTo>
                  <a:lnTo>
                    <a:pt x="9274" y="12231"/>
                  </a:lnTo>
                  <a:lnTo>
                    <a:pt x="9946" y="11291"/>
                  </a:lnTo>
                  <a:lnTo>
                    <a:pt x="12903" y="11291"/>
                  </a:lnTo>
                  <a:lnTo>
                    <a:pt x="1747" y="0"/>
                  </a:lnTo>
                  <a:close/>
                </a:path>
              </a:pathLst>
            </a:custGeom>
            <a:solidFill>
              <a:srgbClr val="1FB2D7"/>
            </a:solidFill>
            <a:ln>
              <a:noFill/>
            </a:ln>
          </p:spPr>
          <p:txBody>
            <a:bodyPr lIns="91425" tIns="91425" rIns="91425" bIns="91425" anchor="ctr" anchorCtr="0">
              <a:noAutofit/>
            </a:bodyPr>
            <a:lstStyle/>
            <a:p>
              <a:pPr lvl="0">
                <a:spcBef>
                  <a:spcPts val="0"/>
                </a:spcBef>
                <a:buNone/>
              </a:pPr>
              <a:endParaRPr sz="2400"/>
            </a:p>
          </p:txBody>
        </p:sp>
        <p:sp>
          <p:nvSpPr>
            <p:cNvPr id="617" name="Shape 617"/>
            <p:cNvSpPr/>
            <p:nvPr/>
          </p:nvSpPr>
          <p:spPr>
            <a:xfrm>
              <a:off x="2852325" y="33262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FB2D7"/>
            </a:solidFill>
            <a:ln>
              <a:noFill/>
            </a:ln>
          </p:spPr>
          <p:txBody>
            <a:bodyPr lIns="91425" tIns="91425" rIns="91425" bIns="91425" anchor="ctr" anchorCtr="0">
              <a:noAutofit/>
            </a:bodyPr>
            <a:lstStyle/>
            <a:p>
              <a:pPr lvl="0">
                <a:spcBef>
                  <a:spcPts val="0"/>
                </a:spcBef>
                <a:buNone/>
              </a:pPr>
              <a:endParaRPr sz="2400"/>
            </a:p>
          </p:txBody>
        </p:sp>
        <p:sp>
          <p:nvSpPr>
            <p:cNvPr id="618" name="Shape 618"/>
            <p:cNvSpPr/>
            <p:nvPr/>
          </p:nvSpPr>
          <p:spPr>
            <a:xfrm>
              <a:off x="1034475" y="1431100"/>
              <a:ext cx="383075" cy="319225"/>
            </a:xfrm>
            <a:custGeom>
              <a:avLst/>
              <a:gdLst/>
              <a:ahLst/>
              <a:cxnLst/>
              <a:rect l="0" t="0" r="0" b="0"/>
              <a:pathLst>
                <a:path w="15323" h="12769" extrusionOk="0">
                  <a:moveTo>
                    <a:pt x="1076" y="0"/>
                  </a:moveTo>
                  <a:lnTo>
                    <a:pt x="1" y="2016"/>
                  </a:lnTo>
                  <a:lnTo>
                    <a:pt x="10619" y="12769"/>
                  </a:lnTo>
                  <a:lnTo>
                    <a:pt x="15323" y="12769"/>
                  </a:lnTo>
                  <a:lnTo>
                    <a:pt x="2554" y="0"/>
                  </a:lnTo>
                  <a:close/>
                </a:path>
              </a:pathLst>
            </a:custGeom>
            <a:solidFill>
              <a:srgbClr val="20B0D8"/>
            </a:solidFill>
            <a:ln>
              <a:noFill/>
            </a:ln>
          </p:spPr>
          <p:txBody>
            <a:bodyPr lIns="91425" tIns="91425" rIns="91425" bIns="91425" anchor="ctr" anchorCtr="0">
              <a:noAutofit/>
            </a:bodyPr>
            <a:lstStyle/>
            <a:p>
              <a:pPr lvl="0">
                <a:spcBef>
                  <a:spcPts val="0"/>
                </a:spcBef>
                <a:buNone/>
              </a:pPr>
              <a:endParaRPr sz="2400"/>
            </a:p>
          </p:txBody>
        </p:sp>
        <p:sp>
          <p:nvSpPr>
            <p:cNvPr id="619" name="Shape 619"/>
            <p:cNvSpPr/>
            <p:nvPr/>
          </p:nvSpPr>
          <p:spPr>
            <a:xfrm>
              <a:off x="2889300" y="32623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20B0D8"/>
            </a:solidFill>
            <a:ln>
              <a:noFill/>
            </a:ln>
          </p:spPr>
          <p:txBody>
            <a:bodyPr lIns="91425" tIns="91425" rIns="91425" bIns="91425" anchor="ctr" anchorCtr="0">
              <a:noAutofit/>
            </a:bodyPr>
            <a:lstStyle/>
            <a:p>
              <a:pPr lvl="0">
                <a:spcBef>
                  <a:spcPts val="0"/>
                </a:spcBef>
                <a:buNone/>
              </a:pPr>
              <a:endParaRPr sz="2400"/>
            </a:p>
          </p:txBody>
        </p:sp>
        <p:sp>
          <p:nvSpPr>
            <p:cNvPr id="620" name="Shape 620"/>
            <p:cNvSpPr/>
            <p:nvPr/>
          </p:nvSpPr>
          <p:spPr>
            <a:xfrm>
              <a:off x="10781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sz="2400"/>
            </a:p>
          </p:txBody>
        </p:sp>
        <p:sp>
          <p:nvSpPr>
            <p:cNvPr id="621" name="Shape 621"/>
            <p:cNvSpPr/>
            <p:nvPr/>
          </p:nvSpPr>
          <p:spPr>
            <a:xfrm>
              <a:off x="2926250" y="32019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21AED9"/>
            </a:solidFill>
            <a:ln>
              <a:noFill/>
            </a:ln>
          </p:spPr>
          <p:txBody>
            <a:bodyPr lIns="91425" tIns="91425" rIns="91425" bIns="91425" anchor="ctr" anchorCtr="0">
              <a:noAutofit/>
            </a:bodyPr>
            <a:lstStyle/>
            <a:p>
              <a:pPr lvl="0">
                <a:spcBef>
                  <a:spcPts val="0"/>
                </a:spcBef>
                <a:buNone/>
              </a:pPr>
              <a:endParaRPr sz="2400"/>
            </a:p>
          </p:txBody>
        </p:sp>
        <p:sp>
          <p:nvSpPr>
            <p:cNvPr id="622" name="Shape 622"/>
            <p:cNvSpPr/>
            <p:nvPr/>
          </p:nvSpPr>
          <p:spPr>
            <a:xfrm>
              <a:off x="1175600" y="1431100"/>
              <a:ext cx="436850" cy="319225"/>
            </a:xfrm>
            <a:custGeom>
              <a:avLst/>
              <a:gdLst/>
              <a:ahLst/>
              <a:cxnLst/>
              <a:rect l="0" t="0" r="0" b="0"/>
              <a:pathLst>
                <a:path w="17474" h="12769" extrusionOk="0">
                  <a:moveTo>
                    <a:pt x="1" y="0"/>
                  </a:moveTo>
                  <a:lnTo>
                    <a:pt x="12769" y="12769"/>
                  </a:lnTo>
                  <a:lnTo>
                    <a:pt x="17474" y="12769"/>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sz="2400"/>
            </a:p>
          </p:txBody>
        </p:sp>
        <p:sp>
          <p:nvSpPr>
            <p:cNvPr id="623" name="Shape 623"/>
            <p:cNvSpPr/>
            <p:nvPr/>
          </p:nvSpPr>
          <p:spPr>
            <a:xfrm>
              <a:off x="2959850" y="31414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22ADD9"/>
            </a:solidFill>
            <a:ln>
              <a:noFill/>
            </a:ln>
          </p:spPr>
          <p:txBody>
            <a:bodyPr lIns="91425" tIns="91425" rIns="91425" bIns="91425" anchor="ctr" anchorCtr="0">
              <a:noAutofit/>
            </a:bodyPr>
            <a:lstStyle/>
            <a:p>
              <a:pPr lvl="0">
                <a:spcBef>
                  <a:spcPts val="0"/>
                </a:spcBef>
                <a:buNone/>
              </a:pPr>
              <a:endParaRPr sz="2400"/>
            </a:p>
          </p:txBody>
        </p:sp>
        <p:sp>
          <p:nvSpPr>
            <p:cNvPr id="624" name="Shape 624"/>
            <p:cNvSpPr/>
            <p:nvPr/>
          </p:nvSpPr>
          <p:spPr>
            <a:xfrm>
              <a:off x="2996825" y="3077575"/>
              <a:ext cx="275550" cy="309150"/>
            </a:xfrm>
            <a:custGeom>
              <a:avLst/>
              <a:gdLst/>
              <a:ahLst/>
              <a:cxnLst/>
              <a:rect l="0" t="0" r="0" b="0"/>
              <a:pathLst>
                <a:path w="11022" h="12366" extrusionOk="0">
                  <a:moveTo>
                    <a:pt x="1613" y="0"/>
                  </a:moveTo>
                  <a:lnTo>
                    <a:pt x="0" y="2957"/>
                  </a:lnTo>
                  <a:lnTo>
                    <a:pt x="9275" y="12366"/>
                  </a:lnTo>
                  <a:lnTo>
                    <a:pt x="11022" y="9409"/>
                  </a:lnTo>
                  <a:lnTo>
                    <a:pt x="1613" y="0"/>
                  </a:lnTo>
                  <a:close/>
                </a:path>
              </a:pathLst>
            </a:custGeom>
            <a:solidFill>
              <a:srgbClr val="23ABDA"/>
            </a:solidFill>
            <a:ln>
              <a:noFill/>
            </a:ln>
          </p:spPr>
          <p:txBody>
            <a:bodyPr lIns="91425" tIns="91425" rIns="91425" bIns="91425" anchor="ctr" anchorCtr="0">
              <a:noAutofit/>
            </a:bodyPr>
            <a:lstStyle/>
            <a:p>
              <a:pPr lvl="0">
                <a:spcBef>
                  <a:spcPts val="0"/>
                </a:spcBef>
                <a:buNone/>
              </a:pPr>
              <a:endParaRPr sz="2400"/>
            </a:p>
          </p:txBody>
        </p:sp>
        <p:sp>
          <p:nvSpPr>
            <p:cNvPr id="625" name="Shape 625"/>
            <p:cNvSpPr/>
            <p:nvPr/>
          </p:nvSpPr>
          <p:spPr>
            <a:xfrm>
              <a:off x="1273050" y="1431100"/>
              <a:ext cx="433500" cy="319225"/>
            </a:xfrm>
            <a:custGeom>
              <a:avLst/>
              <a:gdLst/>
              <a:ahLst/>
              <a:cxnLst/>
              <a:rect l="0" t="0" r="0" b="0"/>
              <a:pathLst>
                <a:path w="17340" h="12769" extrusionOk="0">
                  <a:moveTo>
                    <a:pt x="0" y="0"/>
                  </a:moveTo>
                  <a:lnTo>
                    <a:pt x="12769" y="12769"/>
                  </a:lnTo>
                  <a:lnTo>
                    <a:pt x="17339" y="12769"/>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sz="2400"/>
            </a:p>
          </p:txBody>
        </p:sp>
        <p:sp>
          <p:nvSpPr>
            <p:cNvPr id="626" name="Shape 626"/>
            <p:cNvSpPr/>
            <p:nvPr/>
          </p:nvSpPr>
          <p:spPr>
            <a:xfrm>
              <a:off x="1370500" y="1431100"/>
              <a:ext cx="433475" cy="319225"/>
            </a:xfrm>
            <a:custGeom>
              <a:avLst/>
              <a:gdLst/>
              <a:ahLst/>
              <a:cxnLst/>
              <a:rect l="0" t="0" r="0" b="0"/>
              <a:pathLst>
                <a:path w="17339" h="12769" extrusionOk="0">
                  <a:moveTo>
                    <a:pt x="0" y="0"/>
                  </a:moveTo>
                  <a:lnTo>
                    <a:pt x="12769" y="12769"/>
                  </a:lnTo>
                  <a:lnTo>
                    <a:pt x="17339" y="12769"/>
                  </a:lnTo>
                  <a:lnTo>
                    <a:pt x="4705" y="0"/>
                  </a:lnTo>
                  <a:close/>
                </a:path>
              </a:pathLst>
            </a:custGeom>
            <a:solidFill>
              <a:srgbClr val="25A9DA"/>
            </a:solidFill>
            <a:ln>
              <a:noFill/>
            </a:ln>
          </p:spPr>
          <p:txBody>
            <a:bodyPr lIns="91425" tIns="91425" rIns="91425" bIns="91425" anchor="ctr" anchorCtr="0">
              <a:noAutofit/>
            </a:bodyPr>
            <a:lstStyle/>
            <a:p>
              <a:pPr lvl="0">
                <a:spcBef>
                  <a:spcPts val="0"/>
                </a:spcBef>
                <a:buNone/>
              </a:pPr>
              <a:endParaRPr sz="2400"/>
            </a:p>
          </p:txBody>
        </p:sp>
        <p:sp>
          <p:nvSpPr>
            <p:cNvPr id="627" name="Shape 627"/>
            <p:cNvSpPr/>
            <p:nvPr/>
          </p:nvSpPr>
          <p:spPr>
            <a:xfrm>
              <a:off x="3030425" y="3017075"/>
              <a:ext cx="275550" cy="305800"/>
            </a:xfrm>
            <a:custGeom>
              <a:avLst/>
              <a:gdLst/>
              <a:ahLst/>
              <a:cxnLst/>
              <a:rect l="0" t="0" r="0" b="0"/>
              <a:pathLst>
                <a:path w="11022" h="12232" extrusionOk="0">
                  <a:moveTo>
                    <a:pt x="1748" y="1"/>
                  </a:moveTo>
                  <a:lnTo>
                    <a:pt x="1" y="2958"/>
                  </a:lnTo>
                  <a:lnTo>
                    <a:pt x="9409" y="12232"/>
                  </a:lnTo>
                  <a:lnTo>
                    <a:pt x="11022" y="9275"/>
                  </a:lnTo>
                  <a:lnTo>
                    <a:pt x="1748" y="1"/>
                  </a:lnTo>
                  <a:close/>
                </a:path>
              </a:pathLst>
            </a:custGeom>
            <a:solidFill>
              <a:srgbClr val="25A9DA"/>
            </a:solidFill>
            <a:ln>
              <a:noFill/>
            </a:ln>
          </p:spPr>
          <p:txBody>
            <a:bodyPr lIns="91425" tIns="91425" rIns="91425" bIns="91425" anchor="ctr" anchorCtr="0">
              <a:noAutofit/>
            </a:bodyPr>
            <a:lstStyle/>
            <a:p>
              <a:pPr lvl="0">
                <a:spcBef>
                  <a:spcPts val="0"/>
                </a:spcBef>
                <a:buNone/>
              </a:pPr>
              <a:endParaRPr sz="2400"/>
            </a:p>
          </p:txBody>
        </p:sp>
        <p:sp>
          <p:nvSpPr>
            <p:cNvPr id="628" name="Shape 628"/>
            <p:cNvSpPr/>
            <p:nvPr/>
          </p:nvSpPr>
          <p:spPr>
            <a:xfrm>
              <a:off x="1467950" y="143110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26A8DB"/>
            </a:solidFill>
            <a:ln>
              <a:noFill/>
            </a:ln>
          </p:spPr>
          <p:txBody>
            <a:bodyPr lIns="91425" tIns="91425" rIns="91425" bIns="91425" anchor="ctr" anchorCtr="0">
              <a:noAutofit/>
            </a:bodyPr>
            <a:lstStyle/>
            <a:p>
              <a:pPr lvl="0">
                <a:spcBef>
                  <a:spcPts val="0"/>
                </a:spcBef>
                <a:buNone/>
              </a:pPr>
              <a:endParaRPr sz="2400"/>
            </a:p>
          </p:txBody>
        </p:sp>
        <p:sp>
          <p:nvSpPr>
            <p:cNvPr id="629" name="Shape 629"/>
            <p:cNvSpPr/>
            <p:nvPr/>
          </p:nvSpPr>
          <p:spPr>
            <a:xfrm>
              <a:off x="3067375" y="2956600"/>
              <a:ext cx="275575" cy="305800"/>
            </a:xfrm>
            <a:custGeom>
              <a:avLst/>
              <a:gdLst/>
              <a:ahLst/>
              <a:cxnLst/>
              <a:rect l="0" t="0" r="0" b="0"/>
              <a:pathLst>
                <a:path w="11023" h="12232" extrusionOk="0">
                  <a:moveTo>
                    <a:pt x="1614" y="0"/>
                  </a:moveTo>
                  <a:lnTo>
                    <a:pt x="1" y="2957"/>
                  </a:lnTo>
                  <a:lnTo>
                    <a:pt x="9275" y="12231"/>
                  </a:lnTo>
                  <a:lnTo>
                    <a:pt x="11022" y="9275"/>
                  </a:lnTo>
                  <a:lnTo>
                    <a:pt x="1614" y="0"/>
                  </a:lnTo>
                  <a:close/>
                </a:path>
              </a:pathLst>
            </a:custGeom>
            <a:solidFill>
              <a:srgbClr val="26A8DB"/>
            </a:solidFill>
            <a:ln>
              <a:noFill/>
            </a:ln>
          </p:spPr>
          <p:txBody>
            <a:bodyPr lIns="91425" tIns="91425" rIns="91425" bIns="91425" anchor="ctr" anchorCtr="0">
              <a:noAutofit/>
            </a:bodyPr>
            <a:lstStyle/>
            <a:p>
              <a:pPr lvl="0">
                <a:spcBef>
                  <a:spcPts val="0"/>
                </a:spcBef>
                <a:buNone/>
              </a:pPr>
              <a:endParaRPr sz="2400"/>
            </a:p>
          </p:txBody>
        </p:sp>
        <p:sp>
          <p:nvSpPr>
            <p:cNvPr id="630" name="Shape 630"/>
            <p:cNvSpPr/>
            <p:nvPr/>
          </p:nvSpPr>
          <p:spPr>
            <a:xfrm>
              <a:off x="156537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sz="2400"/>
            </a:p>
          </p:txBody>
        </p:sp>
        <p:sp>
          <p:nvSpPr>
            <p:cNvPr id="631" name="Shape 631"/>
            <p:cNvSpPr/>
            <p:nvPr/>
          </p:nvSpPr>
          <p:spPr>
            <a:xfrm>
              <a:off x="3101000" y="2896125"/>
              <a:ext cx="275550" cy="305800"/>
            </a:xfrm>
            <a:custGeom>
              <a:avLst/>
              <a:gdLst/>
              <a:ahLst/>
              <a:cxnLst/>
              <a:rect l="0" t="0" r="0" b="0"/>
              <a:pathLst>
                <a:path w="11022" h="12232" extrusionOk="0">
                  <a:moveTo>
                    <a:pt x="1747" y="0"/>
                  </a:moveTo>
                  <a:lnTo>
                    <a:pt x="0" y="2823"/>
                  </a:lnTo>
                  <a:lnTo>
                    <a:pt x="9409" y="12231"/>
                  </a:lnTo>
                  <a:lnTo>
                    <a:pt x="11021" y="9274"/>
                  </a:lnTo>
                  <a:lnTo>
                    <a:pt x="1747" y="0"/>
                  </a:lnTo>
                  <a:close/>
                </a:path>
              </a:pathLst>
            </a:custGeom>
            <a:solidFill>
              <a:srgbClr val="27A6DC"/>
            </a:solidFill>
            <a:ln>
              <a:noFill/>
            </a:ln>
          </p:spPr>
          <p:txBody>
            <a:bodyPr lIns="91425" tIns="91425" rIns="91425" bIns="91425" anchor="ctr" anchorCtr="0">
              <a:noAutofit/>
            </a:bodyPr>
            <a:lstStyle/>
            <a:p>
              <a:pPr lvl="0">
                <a:spcBef>
                  <a:spcPts val="0"/>
                </a:spcBef>
                <a:buNone/>
              </a:pPr>
              <a:endParaRPr sz="2400"/>
            </a:p>
          </p:txBody>
        </p:sp>
        <p:sp>
          <p:nvSpPr>
            <p:cNvPr id="632" name="Shape 632"/>
            <p:cNvSpPr/>
            <p:nvPr/>
          </p:nvSpPr>
          <p:spPr>
            <a:xfrm>
              <a:off x="3137950" y="2802025"/>
              <a:ext cx="275550" cy="336050"/>
            </a:xfrm>
            <a:custGeom>
              <a:avLst/>
              <a:gdLst/>
              <a:ahLst/>
              <a:cxnLst/>
              <a:rect l="0" t="0" r="0" b="0"/>
              <a:pathLst>
                <a:path w="11022" h="13442" extrusionOk="0">
                  <a:moveTo>
                    <a:pt x="404" y="1"/>
                  </a:moveTo>
                  <a:lnTo>
                    <a:pt x="1" y="404"/>
                  </a:lnTo>
                  <a:lnTo>
                    <a:pt x="1076" y="2286"/>
                  </a:lnTo>
                  <a:lnTo>
                    <a:pt x="1" y="4167"/>
                  </a:lnTo>
                  <a:lnTo>
                    <a:pt x="9275" y="13441"/>
                  </a:lnTo>
                  <a:lnTo>
                    <a:pt x="11022" y="10619"/>
                  </a:lnTo>
                  <a:lnTo>
                    <a:pt x="404" y="1"/>
                  </a:lnTo>
                  <a:close/>
                </a:path>
              </a:pathLst>
            </a:custGeom>
            <a:solidFill>
              <a:srgbClr val="28A4DC"/>
            </a:solidFill>
            <a:ln>
              <a:noFill/>
            </a:ln>
          </p:spPr>
          <p:txBody>
            <a:bodyPr lIns="91425" tIns="91425" rIns="91425" bIns="91425" anchor="ctr" anchorCtr="0">
              <a:noAutofit/>
            </a:bodyPr>
            <a:lstStyle/>
            <a:p>
              <a:pPr lvl="0">
                <a:spcBef>
                  <a:spcPts val="0"/>
                </a:spcBef>
                <a:buNone/>
              </a:pPr>
              <a:endParaRPr sz="2400"/>
            </a:p>
          </p:txBody>
        </p:sp>
        <p:sp>
          <p:nvSpPr>
            <p:cNvPr id="633" name="Shape 633"/>
            <p:cNvSpPr/>
            <p:nvPr/>
          </p:nvSpPr>
          <p:spPr>
            <a:xfrm>
              <a:off x="166282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8A4DC"/>
            </a:solidFill>
            <a:ln>
              <a:noFill/>
            </a:ln>
          </p:spPr>
          <p:txBody>
            <a:bodyPr lIns="91425" tIns="91425" rIns="91425" bIns="91425" anchor="ctr" anchorCtr="0">
              <a:noAutofit/>
            </a:bodyPr>
            <a:lstStyle/>
            <a:p>
              <a:pPr lvl="0">
                <a:spcBef>
                  <a:spcPts val="0"/>
                </a:spcBef>
                <a:buNone/>
              </a:pPr>
              <a:endParaRPr sz="2400"/>
            </a:p>
          </p:txBody>
        </p:sp>
        <p:sp>
          <p:nvSpPr>
            <p:cNvPr id="634" name="Shape 634"/>
            <p:cNvSpPr/>
            <p:nvPr/>
          </p:nvSpPr>
          <p:spPr>
            <a:xfrm>
              <a:off x="3006900" y="2573550"/>
              <a:ext cx="440200" cy="504050"/>
            </a:xfrm>
            <a:custGeom>
              <a:avLst/>
              <a:gdLst/>
              <a:ahLst/>
              <a:cxnLst/>
              <a:rect l="0" t="0" r="0" b="0"/>
              <a:pathLst>
                <a:path w="17608" h="20162" extrusionOk="0">
                  <a:moveTo>
                    <a:pt x="404" y="0"/>
                  </a:moveTo>
                  <a:lnTo>
                    <a:pt x="1" y="269"/>
                  </a:lnTo>
                  <a:lnTo>
                    <a:pt x="5243" y="9543"/>
                  </a:lnTo>
                  <a:lnTo>
                    <a:pt x="15995" y="20161"/>
                  </a:lnTo>
                  <a:lnTo>
                    <a:pt x="17608" y="17204"/>
                  </a:lnTo>
                  <a:lnTo>
                    <a:pt x="404" y="0"/>
                  </a:lnTo>
                  <a:close/>
                </a:path>
              </a:pathLst>
            </a:custGeom>
            <a:solidFill>
              <a:srgbClr val="29A2DD"/>
            </a:solidFill>
            <a:ln>
              <a:noFill/>
            </a:ln>
          </p:spPr>
          <p:txBody>
            <a:bodyPr lIns="91425" tIns="91425" rIns="91425" bIns="91425" anchor="ctr" anchorCtr="0">
              <a:noAutofit/>
            </a:bodyPr>
            <a:lstStyle/>
            <a:p>
              <a:pPr lvl="0">
                <a:spcBef>
                  <a:spcPts val="0"/>
                </a:spcBef>
                <a:buNone/>
              </a:pPr>
              <a:endParaRPr sz="2400"/>
            </a:p>
          </p:txBody>
        </p:sp>
        <p:sp>
          <p:nvSpPr>
            <p:cNvPr id="635" name="Shape 635"/>
            <p:cNvSpPr/>
            <p:nvPr/>
          </p:nvSpPr>
          <p:spPr>
            <a:xfrm>
              <a:off x="1760275" y="1431100"/>
              <a:ext cx="433500" cy="319225"/>
            </a:xfrm>
            <a:custGeom>
              <a:avLst/>
              <a:gdLst/>
              <a:ahLst/>
              <a:cxnLst/>
              <a:rect l="0" t="0" r="0" b="0"/>
              <a:pathLst>
                <a:path w="17340" h="12769" extrusionOk="0">
                  <a:moveTo>
                    <a:pt x="1" y="0"/>
                  </a:moveTo>
                  <a:lnTo>
                    <a:pt x="12635" y="12769"/>
                  </a:lnTo>
                  <a:lnTo>
                    <a:pt x="17339" y="12769"/>
                  </a:lnTo>
                  <a:lnTo>
                    <a:pt x="4570" y="0"/>
                  </a:lnTo>
                  <a:close/>
                </a:path>
              </a:pathLst>
            </a:custGeom>
            <a:solidFill>
              <a:srgbClr val="29A2DD"/>
            </a:solidFill>
            <a:ln>
              <a:noFill/>
            </a:ln>
          </p:spPr>
          <p:txBody>
            <a:bodyPr lIns="91425" tIns="91425" rIns="91425" bIns="91425" anchor="ctr" anchorCtr="0">
              <a:noAutofit/>
            </a:bodyPr>
            <a:lstStyle/>
            <a:p>
              <a:pPr lvl="0">
                <a:spcBef>
                  <a:spcPts val="0"/>
                </a:spcBef>
                <a:buNone/>
              </a:pPr>
              <a:endParaRPr sz="2400"/>
            </a:p>
          </p:txBody>
        </p:sp>
        <p:sp>
          <p:nvSpPr>
            <p:cNvPr id="636" name="Shape 636"/>
            <p:cNvSpPr/>
            <p:nvPr/>
          </p:nvSpPr>
          <p:spPr>
            <a:xfrm>
              <a:off x="18543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sz="2400"/>
            </a:p>
          </p:txBody>
        </p:sp>
        <p:sp>
          <p:nvSpPr>
            <p:cNvPr id="637" name="Shape 637"/>
            <p:cNvSpPr/>
            <p:nvPr/>
          </p:nvSpPr>
          <p:spPr>
            <a:xfrm>
              <a:off x="2872500" y="2345050"/>
              <a:ext cx="611575" cy="672050"/>
            </a:xfrm>
            <a:custGeom>
              <a:avLst/>
              <a:gdLst/>
              <a:ahLst/>
              <a:cxnLst/>
              <a:rect l="0" t="0" r="0" b="0"/>
              <a:pathLst>
                <a:path w="24463" h="26882" extrusionOk="0">
                  <a:moveTo>
                    <a:pt x="538" y="1"/>
                  </a:moveTo>
                  <a:lnTo>
                    <a:pt x="0" y="269"/>
                  </a:lnTo>
                  <a:lnTo>
                    <a:pt x="5377" y="9409"/>
                  </a:lnTo>
                  <a:lnTo>
                    <a:pt x="22715" y="26882"/>
                  </a:lnTo>
                  <a:lnTo>
                    <a:pt x="24462" y="23925"/>
                  </a:lnTo>
                  <a:lnTo>
                    <a:pt x="538" y="1"/>
                  </a:lnTo>
                  <a:close/>
                </a:path>
              </a:pathLst>
            </a:custGeom>
            <a:solidFill>
              <a:srgbClr val="2AA1DD"/>
            </a:solidFill>
            <a:ln>
              <a:noFill/>
            </a:ln>
          </p:spPr>
          <p:txBody>
            <a:bodyPr lIns="91425" tIns="91425" rIns="91425" bIns="91425" anchor="ctr" anchorCtr="0">
              <a:noAutofit/>
            </a:bodyPr>
            <a:lstStyle/>
            <a:p>
              <a:pPr lvl="0">
                <a:spcBef>
                  <a:spcPts val="0"/>
                </a:spcBef>
                <a:buNone/>
              </a:pPr>
              <a:endParaRPr sz="2400"/>
            </a:p>
          </p:txBody>
        </p:sp>
        <p:sp>
          <p:nvSpPr>
            <p:cNvPr id="638" name="Shape 638"/>
            <p:cNvSpPr/>
            <p:nvPr/>
          </p:nvSpPr>
          <p:spPr>
            <a:xfrm>
              <a:off x="2741450" y="2113200"/>
              <a:ext cx="779575" cy="843425"/>
            </a:xfrm>
            <a:custGeom>
              <a:avLst/>
              <a:gdLst/>
              <a:ahLst/>
              <a:cxnLst/>
              <a:rect l="0" t="0" r="0" b="0"/>
              <a:pathLst>
                <a:path w="31183" h="33737" extrusionOk="0">
                  <a:moveTo>
                    <a:pt x="404" y="0"/>
                  </a:moveTo>
                  <a:lnTo>
                    <a:pt x="0" y="404"/>
                  </a:lnTo>
                  <a:lnTo>
                    <a:pt x="5242" y="9543"/>
                  </a:lnTo>
                  <a:lnTo>
                    <a:pt x="29436" y="33736"/>
                  </a:lnTo>
                  <a:lnTo>
                    <a:pt x="31183" y="30780"/>
                  </a:lnTo>
                  <a:lnTo>
                    <a:pt x="404" y="0"/>
                  </a:lnTo>
                  <a:close/>
                </a:path>
              </a:pathLst>
            </a:custGeom>
            <a:solidFill>
              <a:srgbClr val="2B9FDE"/>
            </a:solidFill>
            <a:ln>
              <a:noFill/>
            </a:ln>
          </p:spPr>
          <p:txBody>
            <a:bodyPr lIns="91425" tIns="91425" rIns="91425" bIns="91425" anchor="ctr" anchorCtr="0">
              <a:noAutofit/>
            </a:bodyPr>
            <a:lstStyle/>
            <a:p>
              <a:pPr lvl="0">
                <a:spcBef>
                  <a:spcPts val="0"/>
                </a:spcBef>
                <a:buNone/>
              </a:pPr>
              <a:endParaRPr sz="2400"/>
            </a:p>
          </p:txBody>
        </p:sp>
        <p:sp>
          <p:nvSpPr>
            <p:cNvPr id="639" name="Shape 639"/>
            <p:cNvSpPr/>
            <p:nvPr/>
          </p:nvSpPr>
          <p:spPr>
            <a:xfrm>
              <a:off x="195180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sz="2400"/>
            </a:p>
          </p:txBody>
        </p:sp>
        <p:sp>
          <p:nvSpPr>
            <p:cNvPr id="640" name="Shape 640"/>
            <p:cNvSpPr/>
            <p:nvPr/>
          </p:nvSpPr>
          <p:spPr>
            <a:xfrm>
              <a:off x="204925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C9DDE"/>
            </a:solidFill>
            <a:ln>
              <a:noFill/>
            </a:ln>
          </p:spPr>
          <p:txBody>
            <a:bodyPr lIns="91425" tIns="91425" rIns="91425" bIns="91425" anchor="ctr" anchorCtr="0">
              <a:noAutofit/>
            </a:bodyPr>
            <a:lstStyle/>
            <a:p>
              <a:pPr lvl="0">
                <a:spcBef>
                  <a:spcPts val="0"/>
                </a:spcBef>
                <a:buNone/>
              </a:pPr>
              <a:endParaRPr sz="2400"/>
            </a:p>
          </p:txBody>
        </p:sp>
        <p:sp>
          <p:nvSpPr>
            <p:cNvPr id="641" name="Shape 641"/>
            <p:cNvSpPr/>
            <p:nvPr/>
          </p:nvSpPr>
          <p:spPr>
            <a:xfrm>
              <a:off x="2610400" y="1884700"/>
              <a:ext cx="924075" cy="1008075"/>
            </a:xfrm>
            <a:custGeom>
              <a:avLst/>
              <a:gdLst/>
              <a:ahLst/>
              <a:cxnLst/>
              <a:rect l="0" t="0" r="0" b="0"/>
              <a:pathLst>
                <a:path w="36963" h="40323" extrusionOk="0">
                  <a:moveTo>
                    <a:pt x="404" y="1"/>
                  </a:moveTo>
                  <a:lnTo>
                    <a:pt x="1" y="270"/>
                  </a:lnTo>
                  <a:lnTo>
                    <a:pt x="5242" y="9544"/>
                  </a:lnTo>
                  <a:lnTo>
                    <a:pt x="36022" y="40323"/>
                  </a:lnTo>
                  <a:lnTo>
                    <a:pt x="36963" y="38979"/>
                  </a:lnTo>
                  <a:lnTo>
                    <a:pt x="33737" y="33334"/>
                  </a:lnTo>
                  <a:lnTo>
                    <a:pt x="404" y="1"/>
                  </a:lnTo>
                  <a:close/>
                </a:path>
              </a:pathLst>
            </a:custGeom>
            <a:solidFill>
              <a:srgbClr val="2C9DDE"/>
            </a:solidFill>
            <a:ln>
              <a:noFill/>
            </a:ln>
          </p:spPr>
          <p:txBody>
            <a:bodyPr lIns="91425" tIns="91425" rIns="91425" bIns="91425" anchor="ctr" anchorCtr="0">
              <a:noAutofit/>
            </a:bodyPr>
            <a:lstStyle/>
            <a:p>
              <a:pPr lvl="0">
                <a:spcBef>
                  <a:spcPts val="0"/>
                </a:spcBef>
                <a:buNone/>
              </a:pPr>
              <a:endParaRPr sz="2400"/>
            </a:p>
          </p:txBody>
        </p:sp>
        <p:sp>
          <p:nvSpPr>
            <p:cNvPr id="642" name="Shape 642"/>
            <p:cNvSpPr/>
            <p:nvPr/>
          </p:nvSpPr>
          <p:spPr>
            <a:xfrm>
              <a:off x="2146700" y="1431100"/>
              <a:ext cx="1307125" cy="1297025"/>
            </a:xfrm>
            <a:custGeom>
              <a:avLst/>
              <a:gdLst/>
              <a:ahLst/>
              <a:cxnLst/>
              <a:rect l="0" t="0" r="0" b="0"/>
              <a:pathLst>
                <a:path w="52285" h="51881" extrusionOk="0">
                  <a:moveTo>
                    <a:pt x="0" y="0"/>
                  </a:moveTo>
                  <a:lnTo>
                    <a:pt x="12769" y="12769"/>
                  </a:lnTo>
                  <a:lnTo>
                    <a:pt x="15188" y="12769"/>
                  </a:lnTo>
                  <a:lnTo>
                    <a:pt x="18549" y="18548"/>
                  </a:lnTo>
                  <a:lnTo>
                    <a:pt x="51882" y="51881"/>
                  </a:lnTo>
                  <a:lnTo>
                    <a:pt x="52285" y="51478"/>
                  </a:lnTo>
                  <a:lnTo>
                    <a:pt x="46909"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sz="2400"/>
            </a:p>
          </p:txBody>
        </p:sp>
        <p:sp>
          <p:nvSpPr>
            <p:cNvPr id="643" name="Shape 643"/>
            <p:cNvSpPr/>
            <p:nvPr/>
          </p:nvSpPr>
          <p:spPr>
            <a:xfrm>
              <a:off x="2244150" y="1431100"/>
              <a:ext cx="1075275" cy="1065175"/>
            </a:xfrm>
            <a:custGeom>
              <a:avLst/>
              <a:gdLst/>
              <a:ahLst/>
              <a:cxnLst/>
              <a:rect l="0" t="0" r="0" b="0"/>
              <a:pathLst>
                <a:path w="43011" h="42607" extrusionOk="0">
                  <a:moveTo>
                    <a:pt x="0" y="0"/>
                  </a:moveTo>
                  <a:lnTo>
                    <a:pt x="42607" y="42607"/>
                  </a:lnTo>
                  <a:lnTo>
                    <a:pt x="43011" y="42338"/>
                  </a:lnTo>
                  <a:lnTo>
                    <a:pt x="37769" y="33064"/>
                  </a:lnTo>
                  <a:lnTo>
                    <a:pt x="4570" y="0"/>
                  </a:lnTo>
                  <a:close/>
                </a:path>
              </a:pathLst>
            </a:custGeom>
            <a:solidFill>
              <a:srgbClr val="2F9AE0"/>
            </a:solidFill>
            <a:ln>
              <a:noFill/>
            </a:ln>
          </p:spPr>
          <p:txBody>
            <a:bodyPr lIns="91425" tIns="91425" rIns="91425" bIns="91425" anchor="ctr" anchorCtr="0">
              <a:noAutofit/>
            </a:bodyPr>
            <a:lstStyle/>
            <a:p>
              <a:pPr lvl="0">
                <a:spcBef>
                  <a:spcPts val="0"/>
                </a:spcBef>
                <a:buNone/>
              </a:pPr>
              <a:endParaRPr sz="2400"/>
            </a:p>
          </p:txBody>
        </p:sp>
        <p:sp>
          <p:nvSpPr>
            <p:cNvPr id="644" name="Shape 644"/>
            <p:cNvSpPr/>
            <p:nvPr/>
          </p:nvSpPr>
          <p:spPr>
            <a:xfrm>
              <a:off x="2341575" y="1431100"/>
              <a:ext cx="846800" cy="836700"/>
            </a:xfrm>
            <a:custGeom>
              <a:avLst/>
              <a:gdLst/>
              <a:ahLst/>
              <a:cxnLst/>
              <a:rect l="0" t="0" r="0" b="0"/>
              <a:pathLst>
                <a:path w="33872" h="33468" extrusionOk="0">
                  <a:moveTo>
                    <a:pt x="1" y="0"/>
                  </a:moveTo>
                  <a:lnTo>
                    <a:pt x="33468" y="33467"/>
                  </a:lnTo>
                  <a:lnTo>
                    <a:pt x="33872" y="33198"/>
                  </a:lnTo>
                  <a:lnTo>
                    <a:pt x="28495" y="23924"/>
                  </a:lnTo>
                  <a:lnTo>
                    <a:pt x="4571" y="0"/>
                  </a:lnTo>
                  <a:close/>
                </a:path>
              </a:pathLst>
            </a:custGeom>
            <a:solidFill>
              <a:srgbClr val="3098E0"/>
            </a:solidFill>
            <a:ln>
              <a:noFill/>
            </a:ln>
          </p:spPr>
          <p:txBody>
            <a:bodyPr lIns="91425" tIns="91425" rIns="91425" bIns="91425" anchor="ctr" anchorCtr="0">
              <a:noAutofit/>
            </a:bodyPr>
            <a:lstStyle/>
            <a:p>
              <a:pPr lvl="0">
                <a:spcBef>
                  <a:spcPts val="0"/>
                </a:spcBef>
                <a:buNone/>
              </a:pPr>
              <a:endParaRPr sz="2400"/>
            </a:p>
          </p:txBody>
        </p:sp>
        <p:sp>
          <p:nvSpPr>
            <p:cNvPr id="645" name="Shape 645"/>
            <p:cNvSpPr/>
            <p:nvPr/>
          </p:nvSpPr>
          <p:spPr>
            <a:xfrm>
              <a:off x="2439025" y="1431100"/>
              <a:ext cx="618300" cy="608200"/>
            </a:xfrm>
            <a:custGeom>
              <a:avLst/>
              <a:gdLst/>
              <a:ahLst/>
              <a:cxnLst/>
              <a:rect l="0" t="0" r="0" b="0"/>
              <a:pathLst>
                <a:path w="24732" h="24328" extrusionOk="0">
                  <a:moveTo>
                    <a:pt x="1" y="0"/>
                  </a:moveTo>
                  <a:lnTo>
                    <a:pt x="24194" y="24328"/>
                  </a:lnTo>
                  <a:lnTo>
                    <a:pt x="24732" y="23924"/>
                  </a:lnTo>
                  <a:lnTo>
                    <a:pt x="19355" y="14785"/>
                  </a:lnTo>
                  <a:lnTo>
                    <a:pt x="4571" y="0"/>
                  </a:lnTo>
                  <a:close/>
                </a:path>
              </a:pathLst>
            </a:custGeom>
            <a:solidFill>
              <a:srgbClr val="3196E1"/>
            </a:solidFill>
            <a:ln>
              <a:noFill/>
            </a:ln>
          </p:spPr>
          <p:txBody>
            <a:bodyPr lIns="91425" tIns="91425" rIns="91425" bIns="91425" anchor="ctr" anchorCtr="0">
              <a:noAutofit/>
            </a:bodyPr>
            <a:lstStyle/>
            <a:p>
              <a:pPr lvl="0">
                <a:spcBef>
                  <a:spcPts val="0"/>
                </a:spcBef>
                <a:buNone/>
              </a:pPr>
              <a:endParaRPr sz="2400"/>
            </a:p>
          </p:txBody>
        </p:sp>
        <p:sp>
          <p:nvSpPr>
            <p:cNvPr id="646" name="Shape 646"/>
            <p:cNvSpPr/>
            <p:nvPr/>
          </p:nvSpPr>
          <p:spPr>
            <a:xfrm>
              <a:off x="2533125" y="1431100"/>
              <a:ext cx="389800" cy="376350"/>
            </a:xfrm>
            <a:custGeom>
              <a:avLst/>
              <a:gdLst/>
              <a:ahLst/>
              <a:cxnLst/>
              <a:rect l="0" t="0" r="0" b="0"/>
              <a:pathLst>
                <a:path w="15592" h="15054" extrusionOk="0">
                  <a:moveTo>
                    <a:pt x="0" y="0"/>
                  </a:moveTo>
                  <a:lnTo>
                    <a:pt x="15188" y="15054"/>
                  </a:lnTo>
                  <a:lnTo>
                    <a:pt x="15591" y="14785"/>
                  </a:lnTo>
                  <a:lnTo>
                    <a:pt x="10350"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sz="2400"/>
            </a:p>
          </p:txBody>
        </p:sp>
        <p:sp>
          <p:nvSpPr>
            <p:cNvPr id="647" name="Shape 647"/>
            <p:cNvSpPr/>
            <p:nvPr/>
          </p:nvSpPr>
          <p:spPr>
            <a:xfrm>
              <a:off x="2630575" y="1431100"/>
              <a:ext cx="161300" cy="147850"/>
            </a:xfrm>
            <a:custGeom>
              <a:avLst/>
              <a:gdLst/>
              <a:ahLst/>
              <a:cxnLst/>
              <a:rect l="0" t="0" r="0" b="0"/>
              <a:pathLst>
                <a:path w="6452" h="5914" extrusionOk="0">
                  <a:moveTo>
                    <a:pt x="0" y="0"/>
                  </a:moveTo>
                  <a:lnTo>
                    <a:pt x="6048" y="5914"/>
                  </a:lnTo>
                  <a:lnTo>
                    <a:pt x="6452" y="5645"/>
                  </a:lnTo>
                  <a:lnTo>
                    <a:pt x="3226" y="0"/>
                  </a:lnTo>
                  <a:close/>
                </a:path>
              </a:pathLst>
            </a:custGeom>
            <a:solidFill>
              <a:srgbClr val="3393E2"/>
            </a:solidFill>
            <a:ln>
              <a:noFill/>
            </a:ln>
          </p:spPr>
          <p:txBody>
            <a:bodyPr lIns="91425" tIns="91425" rIns="91425" bIns="91425" anchor="ctr" anchorCtr="0">
              <a:noAutofit/>
            </a:bodyPr>
            <a:lstStyle/>
            <a:p>
              <a:pPr lvl="0">
                <a:spcBef>
                  <a:spcPts val="0"/>
                </a:spcBef>
                <a:buNone/>
              </a:pPr>
              <a:endParaRPr sz="2400"/>
            </a:p>
          </p:txBody>
        </p:sp>
      </p:grpSp>
      <p:sp>
        <p:nvSpPr>
          <p:cNvPr id="648" name="Shape 648"/>
          <p:cNvSpPr/>
          <p:nvPr/>
        </p:nvSpPr>
        <p:spPr>
          <a:xfrm rot="10800000" flipH="1">
            <a:off x="-165100" y="1411967"/>
            <a:ext cx="1093199" cy="946799"/>
          </a:xfrm>
          <a:prstGeom prst="hexagon">
            <a:avLst>
              <a:gd name="adj" fmla="val 28678"/>
              <a:gd name="vf" fmla="val 115470"/>
            </a:avLst>
          </a:prstGeom>
          <a:noFill/>
          <a:ln w="9525" cap="flat" cmpd="sng">
            <a:solidFill>
              <a:srgbClr val="19BBD5"/>
            </a:solidFill>
            <a:prstDash val="solid"/>
            <a:round/>
            <a:headEnd type="none" w="med" len="med"/>
            <a:tailEnd type="none" w="med" len="med"/>
          </a:ln>
        </p:spPr>
        <p:txBody>
          <a:bodyPr lIns="121900" tIns="121900" rIns="121900" bIns="121900" anchor="ctr" anchorCtr="0">
            <a:noAutofit/>
          </a:bodyPr>
          <a:lstStyle/>
          <a:p>
            <a:pPr lvl="0">
              <a:spcBef>
                <a:spcPts val="0"/>
              </a:spcBef>
              <a:buNone/>
            </a:pPr>
            <a:endParaRPr sz="2400"/>
          </a:p>
        </p:txBody>
      </p:sp>
      <p:sp>
        <p:nvSpPr>
          <p:cNvPr id="649" name="Shape 649"/>
          <p:cNvSpPr/>
          <p:nvPr/>
        </p:nvSpPr>
        <p:spPr>
          <a:xfrm rot="10800000" flipH="1">
            <a:off x="850899" y="1920132"/>
            <a:ext cx="571600" cy="494800"/>
          </a:xfrm>
          <a:prstGeom prst="hexagon">
            <a:avLst>
              <a:gd name="adj" fmla="val 28678"/>
              <a:gd name="vf" fmla="val 115470"/>
            </a:avLst>
          </a:prstGeom>
          <a:solidFill>
            <a:srgbClr val="184769"/>
          </a:solidFill>
          <a:ln>
            <a:noFill/>
          </a:ln>
        </p:spPr>
        <p:txBody>
          <a:bodyPr lIns="121900" tIns="121900" rIns="121900" bIns="121900" anchor="ctr" anchorCtr="0">
            <a:noAutofit/>
          </a:bodyPr>
          <a:lstStyle/>
          <a:p>
            <a:pPr lvl="0">
              <a:spcBef>
                <a:spcPts val="0"/>
              </a:spcBef>
              <a:buNone/>
            </a:pPr>
            <a:endParaRPr sz="2400"/>
          </a:p>
        </p:txBody>
      </p:sp>
      <p:sp>
        <p:nvSpPr>
          <p:cNvPr id="650" name="Shape 650"/>
          <p:cNvSpPr/>
          <p:nvPr/>
        </p:nvSpPr>
        <p:spPr>
          <a:xfrm rot="10800000" flipH="1">
            <a:off x="1993899" y="-175532"/>
            <a:ext cx="1093199" cy="946799"/>
          </a:xfrm>
          <a:prstGeom prst="hexagon">
            <a:avLst>
              <a:gd name="adj" fmla="val 28678"/>
              <a:gd name="vf" fmla="val 115470"/>
            </a:avLst>
          </a:prstGeom>
          <a:noFill/>
          <a:ln w="76200" cap="flat" cmpd="sng">
            <a:solidFill>
              <a:srgbClr val="184769"/>
            </a:solidFill>
            <a:prstDash val="solid"/>
            <a:miter/>
            <a:headEnd type="none" w="med" len="med"/>
            <a:tailEnd type="none" w="med" len="med"/>
          </a:ln>
        </p:spPr>
        <p:txBody>
          <a:bodyPr lIns="121900" tIns="121900" rIns="121900" bIns="121900" anchor="ctr" anchorCtr="0">
            <a:noAutofit/>
          </a:bodyPr>
          <a:lstStyle/>
          <a:p>
            <a:pPr lvl="0">
              <a:spcBef>
                <a:spcPts val="0"/>
              </a:spcBef>
              <a:buNone/>
            </a:pPr>
            <a:endParaRPr sz="2400"/>
          </a:p>
        </p:txBody>
      </p:sp>
      <p:sp>
        <p:nvSpPr>
          <p:cNvPr id="651" name="Shape 651"/>
          <p:cNvSpPr/>
          <p:nvPr/>
        </p:nvSpPr>
        <p:spPr>
          <a:xfrm rot="10800000" flipH="1">
            <a:off x="437066" y="118565"/>
            <a:ext cx="478399" cy="414000"/>
          </a:xfrm>
          <a:prstGeom prst="hexagon">
            <a:avLst>
              <a:gd name="adj" fmla="val 28678"/>
              <a:gd name="vf" fmla="val 115470"/>
            </a:avLst>
          </a:prstGeom>
          <a:solidFill>
            <a:srgbClr val="00E1C6"/>
          </a:solidFill>
          <a:ln>
            <a:noFill/>
          </a:ln>
        </p:spPr>
        <p:txBody>
          <a:bodyPr lIns="121900" tIns="121900" rIns="121900" bIns="121900" anchor="ctr" anchorCtr="0">
            <a:noAutofit/>
          </a:bodyPr>
          <a:lstStyle/>
          <a:p>
            <a:pPr lvl="0">
              <a:spcBef>
                <a:spcPts val="0"/>
              </a:spcBef>
              <a:buNone/>
            </a:pPr>
            <a:endParaRPr sz="2400"/>
          </a:p>
        </p:txBody>
      </p:sp>
      <p:sp>
        <p:nvSpPr>
          <p:cNvPr id="652" name="Shape 652"/>
          <p:cNvSpPr/>
          <p:nvPr/>
        </p:nvSpPr>
        <p:spPr>
          <a:xfrm rot="10800000" flipH="1">
            <a:off x="11315699" y="5641034"/>
            <a:ext cx="1093199" cy="946799"/>
          </a:xfrm>
          <a:prstGeom prst="hexagon">
            <a:avLst>
              <a:gd name="adj" fmla="val 28678"/>
              <a:gd name="vf" fmla="val 115470"/>
            </a:avLst>
          </a:prstGeom>
          <a:noFill/>
          <a:ln w="9525" cap="flat" cmpd="sng">
            <a:solidFill>
              <a:srgbClr val="184769"/>
            </a:solidFill>
            <a:prstDash val="solid"/>
            <a:round/>
            <a:headEnd type="none" w="med" len="med"/>
            <a:tailEnd type="none" w="med" len="med"/>
          </a:ln>
        </p:spPr>
        <p:txBody>
          <a:bodyPr lIns="121900" tIns="121900" rIns="121900" bIns="121900" anchor="ctr" anchorCtr="0">
            <a:noAutofit/>
          </a:bodyPr>
          <a:lstStyle/>
          <a:p>
            <a:pPr lvl="0">
              <a:spcBef>
                <a:spcPts val="0"/>
              </a:spcBef>
              <a:buNone/>
            </a:pPr>
            <a:endParaRPr sz="2400"/>
          </a:p>
        </p:txBody>
      </p:sp>
      <p:sp>
        <p:nvSpPr>
          <p:cNvPr id="653" name="Shape 653"/>
          <p:cNvSpPr/>
          <p:nvPr/>
        </p:nvSpPr>
        <p:spPr>
          <a:xfrm rot="10800000" flipH="1">
            <a:off x="10833099" y="6154265"/>
            <a:ext cx="571600" cy="494800"/>
          </a:xfrm>
          <a:prstGeom prst="hexagon">
            <a:avLst>
              <a:gd name="adj" fmla="val 28678"/>
              <a:gd name="vf" fmla="val 115470"/>
            </a:avLst>
          </a:prstGeom>
          <a:solidFill>
            <a:srgbClr val="3292E1"/>
          </a:solidFill>
          <a:ln>
            <a:noFill/>
          </a:ln>
        </p:spPr>
        <p:txBody>
          <a:bodyPr lIns="121900" tIns="121900" rIns="121900" bIns="121900" anchor="ctr" anchorCtr="0">
            <a:noAutofit/>
          </a:bodyPr>
          <a:lstStyle/>
          <a:p>
            <a:pPr lvl="0">
              <a:spcBef>
                <a:spcPts val="0"/>
              </a:spcBef>
              <a:buNone/>
            </a:pPr>
            <a:endParaRPr sz="2400"/>
          </a:p>
        </p:txBody>
      </p:sp>
      <p:sp>
        <p:nvSpPr>
          <p:cNvPr id="654" name="Shape 654"/>
          <p:cNvSpPr/>
          <p:nvPr/>
        </p:nvSpPr>
        <p:spPr>
          <a:xfrm rot="10800000" flipH="1">
            <a:off x="10428463" y="3913867"/>
            <a:ext cx="1093199" cy="946399"/>
          </a:xfrm>
          <a:prstGeom prst="hexagon">
            <a:avLst>
              <a:gd name="adj" fmla="val 28678"/>
              <a:gd name="vf" fmla="val 115470"/>
            </a:avLst>
          </a:prstGeom>
          <a:solidFill>
            <a:srgbClr val="184769"/>
          </a:solidFill>
          <a:ln>
            <a:noFill/>
          </a:ln>
        </p:spPr>
        <p:txBody>
          <a:bodyPr lIns="121900" tIns="121900" rIns="121900" bIns="121900" anchor="ctr" anchorCtr="0">
            <a:noAutofit/>
          </a:bodyPr>
          <a:lstStyle/>
          <a:p>
            <a:pPr lvl="0">
              <a:spcBef>
                <a:spcPts val="0"/>
              </a:spcBef>
              <a:buNone/>
            </a:pPr>
            <a:endParaRPr sz="2400"/>
          </a:p>
        </p:txBody>
      </p:sp>
      <p:sp>
        <p:nvSpPr>
          <p:cNvPr id="655" name="Shape 655"/>
          <p:cNvSpPr/>
          <p:nvPr/>
        </p:nvSpPr>
        <p:spPr>
          <a:xfrm rot="10800000" flipH="1">
            <a:off x="11315701" y="4682899"/>
            <a:ext cx="478399" cy="414000"/>
          </a:xfrm>
          <a:prstGeom prst="hexagon">
            <a:avLst>
              <a:gd name="adj" fmla="val 28678"/>
              <a:gd name="vf" fmla="val 115470"/>
            </a:avLst>
          </a:prstGeom>
          <a:noFill/>
          <a:ln w="19050" cap="flat" cmpd="sng">
            <a:solidFill>
              <a:srgbClr val="00E1C6"/>
            </a:solidFill>
            <a:prstDash val="solid"/>
            <a:round/>
            <a:headEnd type="none" w="med" len="med"/>
            <a:tailEnd type="none" w="med" len="med"/>
          </a:ln>
        </p:spPr>
        <p:txBody>
          <a:bodyPr lIns="121900" tIns="121900" rIns="121900" bIns="121900" anchor="ctr" anchorCtr="0">
            <a:noAutofit/>
          </a:bodyPr>
          <a:lstStyle/>
          <a:p>
            <a:pPr lvl="0">
              <a:spcBef>
                <a:spcPts val="0"/>
              </a:spcBef>
              <a:buNone/>
            </a:pPr>
            <a:endParaRPr sz="2400"/>
          </a:p>
        </p:txBody>
      </p:sp>
      <p:grpSp>
        <p:nvGrpSpPr>
          <p:cNvPr id="656" name="Shape 656"/>
          <p:cNvGrpSpPr/>
          <p:nvPr/>
        </p:nvGrpSpPr>
        <p:grpSpPr>
          <a:xfrm>
            <a:off x="2306378" y="81423"/>
            <a:ext cx="468271" cy="432880"/>
            <a:chOff x="5975075" y="2327500"/>
            <a:chExt cx="420100" cy="388350"/>
          </a:xfrm>
        </p:grpSpPr>
        <p:sp>
          <p:nvSpPr>
            <p:cNvPr id="657" name="Shape 657"/>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658" name="Shape 658"/>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grpSp>
      <p:sp>
        <p:nvSpPr>
          <p:cNvPr id="659" name="Shape 659"/>
          <p:cNvSpPr/>
          <p:nvPr/>
        </p:nvSpPr>
        <p:spPr>
          <a:xfrm>
            <a:off x="270801" y="1693568"/>
            <a:ext cx="221415" cy="383605"/>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lIns="121900" tIns="121900" rIns="121900" bIns="121900" anchor="ctr" anchorCtr="0">
            <a:noAutofit/>
          </a:bodyPr>
          <a:lstStyle/>
          <a:p>
            <a:pPr lvl="0">
              <a:spcBef>
                <a:spcPts val="0"/>
              </a:spcBef>
              <a:buNone/>
            </a:pPr>
            <a:endParaRPr sz="2400"/>
          </a:p>
        </p:txBody>
      </p:sp>
      <p:sp>
        <p:nvSpPr>
          <p:cNvPr id="660" name="Shape 660"/>
          <p:cNvSpPr/>
          <p:nvPr/>
        </p:nvSpPr>
        <p:spPr>
          <a:xfrm>
            <a:off x="11696917" y="5949077"/>
            <a:ext cx="330763" cy="330743"/>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lIns="121900" tIns="121900" rIns="121900" bIns="121900" anchor="ctr" anchorCtr="0">
            <a:noAutofit/>
          </a:bodyPr>
          <a:lstStyle/>
          <a:p>
            <a:pPr lvl="0">
              <a:spcBef>
                <a:spcPts val="0"/>
              </a:spcBef>
              <a:buNone/>
            </a:pPr>
            <a:endParaRPr sz="2400"/>
          </a:p>
        </p:txBody>
      </p:sp>
      <p:grpSp>
        <p:nvGrpSpPr>
          <p:cNvPr id="661" name="Shape 661"/>
          <p:cNvGrpSpPr/>
          <p:nvPr/>
        </p:nvGrpSpPr>
        <p:grpSpPr>
          <a:xfrm>
            <a:off x="9805423" y="4568953"/>
            <a:ext cx="607499" cy="582737"/>
            <a:chOff x="5241175" y="4959100"/>
            <a:chExt cx="539775" cy="517775"/>
          </a:xfrm>
        </p:grpSpPr>
        <p:sp>
          <p:nvSpPr>
            <p:cNvPr id="662" name="Shape 662"/>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663" name="Shape 663"/>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664" name="Shape 664"/>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665" name="Shape 665"/>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666" name="Shape 666"/>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667" name="Shape 667"/>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grpSp>
      <p:sp>
        <p:nvSpPr>
          <p:cNvPr id="668" name="Shape 668"/>
          <p:cNvSpPr/>
          <p:nvPr/>
        </p:nvSpPr>
        <p:spPr>
          <a:xfrm>
            <a:off x="10775101" y="4205167"/>
            <a:ext cx="399935" cy="363784"/>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lIns="121900" tIns="121900" rIns="121900" bIns="121900" anchor="ctr" anchorCtr="0">
            <a:noAutofit/>
          </a:bodyPr>
          <a:lstStyle/>
          <a:p>
            <a:pPr lvl="0">
              <a:spcBef>
                <a:spcPts val="0"/>
              </a:spcBef>
              <a:buNone/>
            </a:pPr>
            <a:endParaRPr sz="2400"/>
          </a:p>
        </p:txBody>
      </p:sp>
      <p:grpSp>
        <p:nvGrpSpPr>
          <p:cNvPr id="669" name="Shape 669"/>
          <p:cNvGrpSpPr/>
          <p:nvPr/>
        </p:nvGrpSpPr>
        <p:grpSpPr>
          <a:xfrm>
            <a:off x="1205701" y="686923"/>
            <a:ext cx="510611" cy="809480"/>
            <a:chOff x="6718575" y="2318625"/>
            <a:chExt cx="256950" cy="407375"/>
          </a:xfrm>
        </p:grpSpPr>
        <p:sp>
          <p:nvSpPr>
            <p:cNvPr id="670" name="Shape 670"/>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71" name="Shape 671"/>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72" name="Shape 672"/>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73" name="Shape 673"/>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74" name="Shape 674"/>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75" name="Shape 675"/>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76" name="Shape 676"/>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77" name="Shape 677"/>
            <p:cNvSpPr/>
            <p:nvPr/>
          </p:nvSpPr>
          <p:spPr>
            <a:xfrm>
              <a:off x="6795900" y="2628550"/>
              <a:ext cx="102300" cy="25"/>
            </a:xfrm>
            <a:custGeom>
              <a:avLst/>
              <a:gdLst/>
              <a:ahLst/>
              <a:cxnLst/>
              <a:rect l="0" t="0" r="0" b="0"/>
              <a:pathLst>
                <a:path w="4092" h="1" fill="none" extrusionOk="0">
                  <a:moveTo>
                    <a:pt x="0" y="1"/>
                  </a:moveTo>
                  <a:lnTo>
                    <a:pt x="4092" y="1"/>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grpSp>
        <p:nvGrpSpPr>
          <p:cNvPr id="678" name="Shape 678"/>
          <p:cNvGrpSpPr/>
          <p:nvPr/>
        </p:nvGrpSpPr>
        <p:grpSpPr>
          <a:xfrm>
            <a:off x="447679" y="2454040"/>
            <a:ext cx="457175" cy="466757"/>
            <a:chOff x="3951850" y="2985350"/>
            <a:chExt cx="407950" cy="416500"/>
          </a:xfrm>
        </p:grpSpPr>
        <p:sp>
          <p:nvSpPr>
            <p:cNvPr id="679" name="Shape 679"/>
            <p:cNvSpPr/>
            <p:nvPr/>
          </p:nvSpPr>
          <p:spPr>
            <a:xfrm>
              <a:off x="3951850" y="2985350"/>
              <a:ext cx="314800" cy="314825"/>
            </a:xfrm>
            <a:custGeom>
              <a:avLst/>
              <a:gdLst/>
              <a:ahLst/>
              <a:cxnLst/>
              <a:rect l="0" t="0" r="0" b="0"/>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80" name="Shape 680"/>
            <p:cNvSpPr/>
            <p:nvPr/>
          </p:nvSpPr>
          <p:spPr>
            <a:xfrm>
              <a:off x="3988375" y="3021875"/>
              <a:ext cx="241750" cy="241750"/>
            </a:xfrm>
            <a:custGeom>
              <a:avLst/>
              <a:gdLst/>
              <a:ahLst/>
              <a:cxnLst/>
              <a:rect l="0" t="0" r="0" b="0"/>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81" name="Shape 681"/>
            <p:cNvSpPr/>
            <p:nvPr/>
          </p:nvSpPr>
          <p:spPr>
            <a:xfrm>
              <a:off x="4024300" y="3058425"/>
              <a:ext cx="84650" cy="84650"/>
            </a:xfrm>
            <a:custGeom>
              <a:avLst/>
              <a:gdLst/>
              <a:ahLst/>
              <a:cxnLst/>
              <a:rect l="0" t="0" r="0" b="0"/>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682" name="Shape 682"/>
            <p:cNvSpPr/>
            <p:nvPr/>
          </p:nvSpPr>
          <p:spPr>
            <a:xfrm>
              <a:off x="4205750" y="3248375"/>
              <a:ext cx="154050" cy="153475"/>
            </a:xfrm>
            <a:custGeom>
              <a:avLst/>
              <a:gdLst/>
              <a:ahLst/>
              <a:cxnLst/>
              <a:rect l="0" t="0" r="0" b="0"/>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spTree>
    <p:extLst>
      <p:ext uri="{BB962C8B-B14F-4D97-AF65-F5344CB8AC3E}">
        <p14:creationId xmlns:p14="http://schemas.microsoft.com/office/powerpoint/2010/main" val="666373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Quote">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2734934" y="2780801"/>
            <a:ext cx="8376399" cy="1093199"/>
          </a:xfrm>
          <a:prstGeom prst="rect">
            <a:avLst/>
          </a:prstGeom>
        </p:spPr>
        <p:txBody>
          <a:bodyPr lIns="91425" tIns="91425" rIns="91425" bIns="91425" anchor="ctr" anchorCtr="0"/>
          <a:lstStyle>
            <a:lvl1pPr lvl="0" rtl="0">
              <a:spcBef>
                <a:spcPts val="0"/>
              </a:spcBef>
              <a:buSzPct val="100000"/>
              <a:buFont typeface="Nixie One"/>
              <a:defRPr sz="3200">
                <a:latin typeface="Nixie One"/>
                <a:ea typeface="Nixie One"/>
                <a:cs typeface="Nixie One"/>
                <a:sym typeface="Nixie One"/>
              </a:defRPr>
            </a:lvl1pPr>
            <a:lvl2pPr lvl="1" rtl="0">
              <a:spcBef>
                <a:spcPts val="0"/>
              </a:spcBef>
              <a:buSzPct val="100000"/>
              <a:buFont typeface="Nixie One"/>
              <a:defRPr sz="3200">
                <a:latin typeface="Nixie One"/>
                <a:ea typeface="Nixie One"/>
                <a:cs typeface="Nixie One"/>
                <a:sym typeface="Nixie One"/>
              </a:defRPr>
            </a:lvl2pPr>
            <a:lvl3pPr lvl="2" rtl="0">
              <a:spcBef>
                <a:spcPts val="0"/>
              </a:spcBef>
              <a:buSzPct val="100000"/>
              <a:buFont typeface="Nixie One"/>
              <a:defRPr sz="3200">
                <a:latin typeface="Nixie One"/>
                <a:ea typeface="Nixie One"/>
                <a:cs typeface="Nixie One"/>
                <a:sym typeface="Nixie One"/>
              </a:defRPr>
            </a:lvl3pPr>
            <a:lvl4pPr lvl="3" rtl="0">
              <a:spcBef>
                <a:spcPts val="0"/>
              </a:spcBef>
              <a:buSzPct val="100000"/>
              <a:buFont typeface="Nixie One"/>
              <a:defRPr sz="3200">
                <a:latin typeface="Nixie One"/>
                <a:ea typeface="Nixie One"/>
                <a:cs typeface="Nixie One"/>
                <a:sym typeface="Nixie One"/>
              </a:defRPr>
            </a:lvl4pPr>
            <a:lvl5pPr lvl="4" rtl="0">
              <a:spcBef>
                <a:spcPts val="0"/>
              </a:spcBef>
              <a:buSzPct val="100000"/>
              <a:buFont typeface="Nixie One"/>
              <a:defRPr sz="3200">
                <a:latin typeface="Nixie One"/>
                <a:ea typeface="Nixie One"/>
                <a:cs typeface="Nixie One"/>
                <a:sym typeface="Nixie One"/>
              </a:defRPr>
            </a:lvl5pPr>
            <a:lvl6pPr lvl="5" rtl="0">
              <a:spcBef>
                <a:spcPts val="0"/>
              </a:spcBef>
              <a:buSzPct val="100000"/>
              <a:buFont typeface="Nixie One"/>
              <a:defRPr sz="3200">
                <a:latin typeface="Nixie One"/>
                <a:ea typeface="Nixie One"/>
                <a:cs typeface="Nixie One"/>
                <a:sym typeface="Nixie One"/>
              </a:defRPr>
            </a:lvl6pPr>
            <a:lvl7pPr lvl="6" rtl="0">
              <a:spcBef>
                <a:spcPts val="0"/>
              </a:spcBef>
              <a:buSzPct val="100000"/>
              <a:buFont typeface="Nixie One"/>
              <a:defRPr sz="3200">
                <a:latin typeface="Nixie One"/>
                <a:ea typeface="Nixie One"/>
                <a:cs typeface="Nixie One"/>
                <a:sym typeface="Nixie One"/>
              </a:defRPr>
            </a:lvl7pPr>
            <a:lvl8pPr lvl="7" rtl="0">
              <a:spcBef>
                <a:spcPts val="0"/>
              </a:spcBef>
              <a:buSzPct val="100000"/>
              <a:buFont typeface="Nixie One"/>
              <a:defRPr sz="3200">
                <a:latin typeface="Nixie One"/>
                <a:ea typeface="Nixie One"/>
                <a:cs typeface="Nixie One"/>
                <a:sym typeface="Nixie One"/>
              </a:defRPr>
            </a:lvl8pPr>
            <a:lvl9pPr lvl="8">
              <a:spcBef>
                <a:spcPts val="0"/>
              </a:spcBef>
              <a:buSzPct val="100000"/>
              <a:buFont typeface="Nixie One"/>
              <a:defRPr sz="3200">
                <a:latin typeface="Nixie One"/>
                <a:ea typeface="Nixie One"/>
                <a:cs typeface="Nixie One"/>
                <a:sym typeface="Nixie One"/>
              </a:defRPr>
            </a:lvl9pPr>
          </a:lstStyle>
          <a:p>
            <a:pPr lvl="0"/>
            <a:r>
              <a:rPr lang="en-US"/>
              <a:t>Edit Master text styles</a:t>
            </a:r>
          </a:p>
        </p:txBody>
      </p:sp>
      <p:grpSp>
        <p:nvGrpSpPr>
          <p:cNvPr id="347" name="Shape 347"/>
          <p:cNvGrpSpPr/>
          <p:nvPr/>
        </p:nvGrpSpPr>
        <p:grpSpPr>
          <a:xfrm rot="10800000" flipH="1">
            <a:off x="548275" y="2664492"/>
            <a:ext cx="1763731" cy="1527945"/>
            <a:chOff x="4088875" y="1431100"/>
            <a:chExt cx="3293000" cy="2852775"/>
          </a:xfrm>
        </p:grpSpPr>
        <p:sp>
          <p:nvSpPr>
            <p:cNvPr id="348" name="Shape 348"/>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sz="2400"/>
            </a:p>
          </p:txBody>
        </p:sp>
        <p:sp>
          <p:nvSpPr>
            <p:cNvPr id="349" name="Shape 349"/>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sz="2400"/>
            </a:p>
          </p:txBody>
        </p:sp>
        <p:sp>
          <p:nvSpPr>
            <p:cNvPr id="350" name="Shape 350"/>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sz="2400"/>
            </a:p>
          </p:txBody>
        </p:sp>
        <p:sp>
          <p:nvSpPr>
            <p:cNvPr id="351" name="Shape 351"/>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sz="2400"/>
            </a:p>
          </p:txBody>
        </p:sp>
        <p:sp>
          <p:nvSpPr>
            <p:cNvPr id="352" name="Shape 352"/>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sz="2400"/>
            </a:p>
          </p:txBody>
        </p:sp>
        <p:sp>
          <p:nvSpPr>
            <p:cNvPr id="353" name="Shape 353"/>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sz="2400"/>
            </a:p>
          </p:txBody>
        </p:sp>
        <p:sp>
          <p:nvSpPr>
            <p:cNvPr id="354" name="Shape 354"/>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sz="2400"/>
            </a:p>
          </p:txBody>
        </p:sp>
        <p:sp>
          <p:nvSpPr>
            <p:cNvPr id="355" name="Shape 355"/>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sz="2400"/>
            </a:p>
          </p:txBody>
        </p:sp>
        <p:sp>
          <p:nvSpPr>
            <p:cNvPr id="356" name="Shape 356"/>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sz="2400"/>
            </a:p>
          </p:txBody>
        </p:sp>
        <p:sp>
          <p:nvSpPr>
            <p:cNvPr id="357" name="Shape 357"/>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sz="2400"/>
            </a:p>
          </p:txBody>
        </p:sp>
        <p:sp>
          <p:nvSpPr>
            <p:cNvPr id="358" name="Shape 358"/>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sz="2400"/>
            </a:p>
          </p:txBody>
        </p:sp>
        <p:sp>
          <p:nvSpPr>
            <p:cNvPr id="359" name="Shape 359"/>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sz="2400"/>
            </a:p>
          </p:txBody>
        </p:sp>
        <p:sp>
          <p:nvSpPr>
            <p:cNvPr id="360" name="Shape 360"/>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sz="2400"/>
            </a:p>
          </p:txBody>
        </p:sp>
        <p:sp>
          <p:nvSpPr>
            <p:cNvPr id="361" name="Shape 361"/>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sz="2400"/>
            </a:p>
          </p:txBody>
        </p:sp>
        <p:sp>
          <p:nvSpPr>
            <p:cNvPr id="362" name="Shape 362"/>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sz="2400"/>
            </a:p>
          </p:txBody>
        </p:sp>
        <p:sp>
          <p:nvSpPr>
            <p:cNvPr id="363" name="Shape 363"/>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sz="2400"/>
            </a:p>
          </p:txBody>
        </p:sp>
        <p:sp>
          <p:nvSpPr>
            <p:cNvPr id="364" name="Shape 364"/>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sz="2400"/>
            </a:p>
          </p:txBody>
        </p:sp>
        <p:sp>
          <p:nvSpPr>
            <p:cNvPr id="365" name="Shape 365"/>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sz="2400"/>
            </a:p>
          </p:txBody>
        </p:sp>
        <p:sp>
          <p:nvSpPr>
            <p:cNvPr id="366" name="Shape 366"/>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sz="2400"/>
            </a:p>
          </p:txBody>
        </p:sp>
        <p:sp>
          <p:nvSpPr>
            <p:cNvPr id="367" name="Shape 367"/>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sz="2400"/>
            </a:p>
          </p:txBody>
        </p:sp>
        <p:sp>
          <p:nvSpPr>
            <p:cNvPr id="368" name="Shape 368"/>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sz="2400"/>
            </a:p>
          </p:txBody>
        </p:sp>
        <p:sp>
          <p:nvSpPr>
            <p:cNvPr id="369" name="Shape 369"/>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sz="2400"/>
            </a:p>
          </p:txBody>
        </p:sp>
        <p:sp>
          <p:nvSpPr>
            <p:cNvPr id="370" name="Shape 370"/>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sz="2400"/>
            </a:p>
          </p:txBody>
        </p:sp>
        <p:sp>
          <p:nvSpPr>
            <p:cNvPr id="371" name="Shape 371"/>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sz="2400"/>
            </a:p>
          </p:txBody>
        </p:sp>
        <p:sp>
          <p:nvSpPr>
            <p:cNvPr id="372" name="Shape 372"/>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sz="2400"/>
            </a:p>
          </p:txBody>
        </p:sp>
        <p:sp>
          <p:nvSpPr>
            <p:cNvPr id="373" name="Shape 373"/>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sz="2400"/>
            </a:p>
          </p:txBody>
        </p:sp>
        <p:sp>
          <p:nvSpPr>
            <p:cNvPr id="374" name="Shape 374"/>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sz="2400"/>
            </a:p>
          </p:txBody>
        </p:sp>
        <p:sp>
          <p:nvSpPr>
            <p:cNvPr id="375" name="Shape 375"/>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sz="2400"/>
            </a:p>
          </p:txBody>
        </p:sp>
        <p:sp>
          <p:nvSpPr>
            <p:cNvPr id="376" name="Shape 376"/>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sz="2400"/>
            </a:p>
          </p:txBody>
        </p:sp>
        <p:sp>
          <p:nvSpPr>
            <p:cNvPr id="377" name="Shape 377"/>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sz="2400"/>
            </a:p>
          </p:txBody>
        </p:sp>
        <p:sp>
          <p:nvSpPr>
            <p:cNvPr id="378" name="Shape 378"/>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sz="2400"/>
            </a:p>
          </p:txBody>
        </p:sp>
        <p:sp>
          <p:nvSpPr>
            <p:cNvPr id="379" name="Shape 379"/>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sz="2400"/>
            </a:p>
          </p:txBody>
        </p:sp>
        <p:sp>
          <p:nvSpPr>
            <p:cNvPr id="380" name="Shape 380"/>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sz="2400"/>
            </a:p>
          </p:txBody>
        </p:sp>
        <p:sp>
          <p:nvSpPr>
            <p:cNvPr id="381" name="Shape 381"/>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sz="2400"/>
            </a:p>
          </p:txBody>
        </p:sp>
        <p:sp>
          <p:nvSpPr>
            <p:cNvPr id="382" name="Shape 382"/>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sz="2400"/>
            </a:p>
          </p:txBody>
        </p:sp>
        <p:sp>
          <p:nvSpPr>
            <p:cNvPr id="383" name="Shape 383"/>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sz="2400"/>
            </a:p>
          </p:txBody>
        </p:sp>
        <p:sp>
          <p:nvSpPr>
            <p:cNvPr id="384" name="Shape 384"/>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sz="2400"/>
            </a:p>
          </p:txBody>
        </p:sp>
        <p:sp>
          <p:nvSpPr>
            <p:cNvPr id="385" name="Shape 385"/>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sz="2400"/>
            </a:p>
          </p:txBody>
        </p:sp>
        <p:sp>
          <p:nvSpPr>
            <p:cNvPr id="386" name="Shape 386"/>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sz="2400"/>
            </a:p>
          </p:txBody>
        </p:sp>
        <p:sp>
          <p:nvSpPr>
            <p:cNvPr id="387" name="Shape 387"/>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sz="2400"/>
            </a:p>
          </p:txBody>
        </p:sp>
        <p:sp>
          <p:nvSpPr>
            <p:cNvPr id="388" name="Shape 388"/>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sz="2400"/>
            </a:p>
          </p:txBody>
        </p:sp>
        <p:sp>
          <p:nvSpPr>
            <p:cNvPr id="389" name="Shape 389"/>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sz="2400"/>
            </a:p>
          </p:txBody>
        </p:sp>
        <p:sp>
          <p:nvSpPr>
            <p:cNvPr id="390" name="Shape 390"/>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sz="2400"/>
            </a:p>
          </p:txBody>
        </p:sp>
        <p:sp>
          <p:nvSpPr>
            <p:cNvPr id="391" name="Shape 391"/>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sz="2400"/>
            </a:p>
          </p:txBody>
        </p:sp>
        <p:sp>
          <p:nvSpPr>
            <p:cNvPr id="392" name="Shape 392"/>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sz="2400"/>
            </a:p>
          </p:txBody>
        </p:sp>
        <p:sp>
          <p:nvSpPr>
            <p:cNvPr id="393" name="Shape 393"/>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sz="2400"/>
            </a:p>
          </p:txBody>
        </p:sp>
        <p:sp>
          <p:nvSpPr>
            <p:cNvPr id="394" name="Shape 394"/>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sz="2400"/>
            </a:p>
          </p:txBody>
        </p:sp>
      </p:grpSp>
      <p:sp>
        <p:nvSpPr>
          <p:cNvPr id="395" name="Shape 395"/>
          <p:cNvSpPr/>
          <p:nvPr/>
        </p:nvSpPr>
        <p:spPr>
          <a:xfrm rot="10800000" flipH="1">
            <a:off x="-165100" y="3748767"/>
            <a:ext cx="1093199" cy="946799"/>
          </a:xfrm>
          <a:prstGeom prst="hexagon">
            <a:avLst>
              <a:gd name="adj" fmla="val 28678"/>
              <a:gd name="vf" fmla="val 115470"/>
            </a:avLst>
          </a:prstGeom>
          <a:noFill/>
          <a:ln w="9525" cap="flat" cmpd="sng">
            <a:solidFill>
              <a:srgbClr val="19BBD5"/>
            </a:solidFill>
            <a:prstDash val="solid"/>
            <a:round/>
            <a:headEnd type="none" w="med" len="med"/>
            <a:tailEnd type="none" w="med" len="med"/>
          </a:ln>
        </p:spPr>
        <p:txBody>
          <a:bodyPr lIns="121900" tIns="121900" rIns="121900" bIns="121900" anchor="ctr" anchorCtr="0">
            <a:noAutofit/>
          </a:bodyPr>
          <a:lstStyle/>
          <a:p>
            <a:pPr lvl="0">
              <a:spcBef>
                <a:spcPts val="0"/>
              </a:spcBef>
              <a:buNone/>
            </a:pPr>
            <a:endParaRPr sz="2400"/>
          </a:p>
        </p:txBody>
      </p:sp>
      <p:sp>
        <p:nvSpPr>
          <p:cNvPr id="396" name="Shape 396"/>
          <p:cNvSpPr/>
          <p:nvPr/>
        </p:nvSpPr>
        <p:spPr>
          <a:xfrm rot="10800000" flipH="1">
            <a:off x="850899" y="4256932"/>
            <a:ext cx="571600" cy="494800"/>
          </a:xfrm>
          <a:prstGeom prst="hexagon">
            <a:avLst>
              <a:gd name="adj" fmla="val 28678"/>
              <a:gd name="vf" fmla="val 115470"/>
            </a:avLst>
          </a:prstGeom>
          <a:solidFill>
            <a:srgbClr val="184769"/>
          </a:solidFill>
          <a:ln>
            <a:noFill/>
          </a:ln>
        </p:spPr>
        <p:txBody>
          <a:bodyPr lIns="121900" tIns="121900" rIns="121900" bIns="121900" anchor="ctr" anchorCtr="0">
            <a:noAutofit/>
          </a:bodyPr>
          <a:lstStyle/>
          <a:p>
            <a:pPr lvl="0">
              <a:spcBef>
                <a:spcPts val="0"/>
              </a:spcBef>
              <a:buNone/>
            </a:pPr>
            <a:endParaRPr sz="2400"/>
          </a:p>
        </p:txBody>
      </p:sp>
      <p:sp>
        <p:nvSpPr>
          <p:cNvPr id="397" name="Shape 397"/>
          <p:cNvSpPr/>
          <p:nvPr/>
        </p:nvSpPr>
        <p:spPr>
          <a:xfrm rot="10800000" flipH="1">
            <a:off x="1003299" y="1602401"/>
            <a:ext cx="1093199" cy="946799"/>
          </a:xfrm>
          <a:prstGeom prst="hexagon">
            <a:avLst>
              <a:gd name="adj" fmla="val 28678"/>
              <a:gd name="vf" fmla="val 115470"/>
            </a:avLst>
          </a:prstGeom>
          <a:noFill/>
          <a:ln w="76200" cap="flat" cmpd="sng">
            <a:solidFill>
              <a:srgbClr val="184769"/>
            </a:solidFill>
            <a:prstDash val="solid"/>
            <a:miter/>
            <a:headEnd type="none" w="med" len="med"/>
            <a:tailEnd type="none" w="med" len="med"/>
          </a:ln>
        </p:spPr>
        <p:txBody>
          <a:bodyPr lIns="121900" tIns="121900" rIns="121900" bIns="121900" anchor="ctr" anchorCtr="0">
            <a:noAutofit/>
          </a:bodyPr>
          <a:lstStyle/>
          <a:p>
            <a:pPr lvl="0">
              <a:spcBef>
                <a:spcPts val="0"/>
              </a:spcBef>
              <a:buNone/>
            </a:pPr>
            <a:endParaRPr sz="2400"/>
          </a:p>
        </p:txBody>
      </p:sp>
      <p:sp>
        <p:nvSpPr>
          <p:cNvPr id="398" name="Shape 398"/>
          <p:cNvSpPr/>
          <p:nvPr/>
        </p:nvSpPr>
        <p:spPr>
          <a:xfrm rot="10800000" flipH="1">
            <a:off x="876299" y="5840232"/>
            <a:ext cx="478399" cy="414000"/>
          </a:xfrm>
          <a:prstGeom prst="hexagon">
            <a:avLst>
              <a:gd name="adj" fmla="val 28678"/>
              <a:gd name="vf" fmla="val 115470"/>
            </a:avLst>
          </a:prstGeom>
          <a:solidFill>
            <a:srgbClr val="00E1C6"/>
          </a:solidFill>
          <a:ln>
            <a:noFill/>
          </a:ln>
        </p:spPr>
        <p:txBody>
          <a:bodyPr lIns="121900" tIns="121900" rIns="121900" bIns="121900" anchor="ctr" anchorCtr="0">
            <a:noAutofit/>
          </a:bodyPr>
          <a:lstStyle/>
          <a:p>
            <a:pPr lvl="0">
              <a:spcBef>
                <a:spcPts val="0"/>
              </a:spcBef>
              <a:buNone/>
            </a:pPr>
            <a:endParaRPr sz="2400"/>
          </a:p>
        </p:txBody>
      </p:sp>
      <p:grpSp>
        <p:nvGrpSpPr>
          <p:cNvPr id="399" name="Shape 399"/>
          <p:cNvGrpSpPr/>
          <p:nvPr/>
        </p:nvGrpSpPr>
        <p:grpSpPr>
          <a:xfrm>
            <a:off x="1315778" y="1859356"/>
            <a:ext cx="468271" cy="432880"/>
            <a:chOff x="5975075" y="2327500"/>
            <a:chExt cx="420100" cy="388350"/>
          </a:xfrm>
        </p:grpSpPr>
        <p:sp>
          <p:nvSpPr>
            <p:cNvPr id="400" name="Shape 400"/>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401" name="Shape 401"/>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grpSp>
      <p:sp>
        <p:nvSpPr>
          <p:cNvPr id="402" name="Shape 402"/>
          <p:cNvSpPr/>
          <p:nvPr/>
        </p:nvSpPr>
        <p:spPr>
          <a:xfrm>
            <a:off x="270801" y="4030368"/>
            <a:ext cx="221415" cy="383605"/>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lIns="121900" tIns="121900" rIns="121900" bIns="121900" anchor="ctr" anchorCtr="0">
            <a:noAutofit/>
          </a:bodyPr>
          <a:lstStyle/>
          <a:p>
            <a:pPr lvl="0">
              <a:spcBef>
                <a:spcPts val="0"/>
              </a:spcBef>
              <a:buNone/>
            </a:pPr>
            <a:endParaRPr sz="2400"/>
          </a:p>
        </p:txBody>
      </p:sp>
      <p:grpSp>
        <p:nvGrpSpPr>
          <p:cNvPr id="403" name="Shape 403"/>
          <p:cNvGrpSpPr/>
          <p:nvPr/>
        </p:nvGrpSpPr>
        <p:grpSpPr>
          <a:xfrm>
            <a:off x="394304" y="1170274"/>
            <a:ext cx="329957" cy="523069"/>
            <a:chOff x="6718575" y="2318625"/>
            <a:chExt cx="256950" cy="407375"/>
          </a:xfrm>
        </p:grpSpPr>
        <p:sp>
          <p:nvSpPr>
            <p:cNvPr id="404" name="Shape 404"/>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05" name="Shape 405"/>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06" name="Shape 406"/>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07" name="Shape 407"/>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08" name="Shape 408"/>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09" name="Shape 409"/>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10" name="Shape 410"/>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11" name="Shape 411"/>
            <p:cNvSpPr/>
            <p:nvPr/>
          </p:nvSpPr>
          <p:spPr>
            <a:xfrm>
              <a:off x="6795900" y="2628550"/>
              <a:ext cx="102300" cy="25"/>
            </a:xfrm>
            <a:custGeom>
              <a:avLst/>
              <a:gdLst/>
              <a:ahLst/>
              <a:cxnLst/>
              <a:rect l="0" t="0" r="0" b="0"/>
              <a:pathLst>
                <a:path w="4092" h="1" fill="none" extrusionOk="0">
                  <a:moveTo>
                    <a:pt x="0" y="1"/>
                  </a:moveTo>
                  <a:lnTo>
                    <a:pt x="4092" y="1"/>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grpSp>
        <p:nvGrpSpPr>
          <p:cNvPr id="412" name="Shape 412"/>
          <p:cNvGrpSpPr/>
          <p:nvPr/>
        </p:nvGrpSpPr>
        <p:grpSpPr>
          <a:xfrm>
            <a:off x="1639313" y="4413974"/>
            <a:ext cx="457175" cy="466757"/>
            <a:chOff x="3951850" y="2985350"/>
            <a:chExt cx="407950" cy="416500"/>
          </a:xfrm>
        </p:grpSpPr>
        <p:sp>
          <p:nvSpPr>
            <p:cNvPr id="413" name="Shape 413"/>
            <p:cNvSpPr/>
            <p:nvPr/>
          </p:nvSpPr>
          <p:spPr>
            <a:xfrm>
              <a:off x="3951850" y="2985350"/>
              <a:ext cx="314800" cy="314825"/>
            </a:xfrm>
            <a:custGeom>
              <a:avLst/>
              <a:gdLst/>
              <a:ahLst/>
              <a:cxnLst/>
              <a:rect l="0" t="0" r="0" b="0"/>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14" name="Shape 414"/>
            <p:cNvSpPr/>
            <p:nvPr/>
          </p:nvSpPr>
          <p:spPr>
            <a:xfrm>
              <a:off x="3988375" y="3021875"/>
              <a:ext cx="241750" cy="241750"/>
            </a:xfrm>
            <a:custGeom>
              <a:avLst/>
              <a:gdLst/>
              <a:ahLst/>
              <a:cxnLst/>
              <a:rect l="0" t="0" r="0" b="0"/>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15" name="Shape 415"/>
            <p:cNvSpPr/>
            <p:nvPr/>
          </p:nvSpPr>
          <p:spPr>
            <a:xfrm>
              <a:off x="4024300" y="3058425"/>
              <a:ext cx="84650" cy="84650"/>
            </a:xfrm>
            <a:custGeom>
              <a:avLst/>
              <a:gdLst/>
              <a:ahLst/>
              <a:cxnLst/>
              <a:rect l="0" t="0" r="0" b="0"/>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sp>
          <p:nvSpPr>
            <p:cNvPr id="416" name="Shape 416"/>
            <p:cNvSpPr/>
            <p:nvPr/>
          </p:nvSpPr>
          <p:spPr>
            <a:xfrm>
              <a:off x="4205750" y="3248375"/>
              <a:ext cx="154050" cy="153475"/>
            </a:xfrm>
            <a:custGeom>
              <a:avLst/>
              <a:gdLst/>
              <a:ahLst/>
              <a:cxnLst/>
              <a:rect l="0" t="0" r="0" b="0"/>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sz="2400"/>
            </a:p>
          </p:txBody>
        </p:sp>
      </p:grpSp>
      <p:grpSp>
        <p:nvGrpSpPr>
          <p:cNvPr id="417" name="Shape 417"/>
          <p:cNvGrpSpPr/>
          <p:nvPr/>
        </p:nvGrpSpPr>
        <p:grpSpPr>
          <a:xfrm rot="10800000" flipH="1">
            <a:off x="-130517" y="834815"/>
            <a:ext cx="1379632" cy="1193981"/>
            <a:chOff x="238125" y="1431100"/>
            <a:chExt cx="3296350" cy="2852775"/>
          </a:xfrm>
        </p:grpSpPr>
        <p:sp>
          <p:nvSpPr>
            <p:cNvPr id="418" name="Shape 418"/>
            <p:cNvSpPr/>
            <p:nvPr/>
          </p:nvSpPr>
          <p:spPr>
            <a:xfrm>
              <a:off x="980725" y="4136025"/>
              <a:ext cx="157950" cy="147850"/>
            </a:xfrm>
            <a:custGeom>
              <a:avLst/>
              <a:gdLst/>
              <a:ahLst/>
              <a:cxnLst/>
              <a:rect l="0" t="0" r="0" b="0"/>
              <a:pathLst>
                <a:path w="6318" h="5914" extrusionOk="0">
                  <a:moveTo>
                    <a:pt x="403" y="0"/>
                  </a:moveTo>
                  <a:lnTo>
                    <a:pt x="0" y="269"/>
                  </a:lnTo>
                  <a:lnTo>
                    <a:pt x="3226" y="5914"/>
                  </a:lnTo>
                  <a:lnTo>
                    <a:pt x="6317" y="5914"/>
                  </a:lnTo>
                  <a:lnTo>
                    <a:pt x="403" y="0"/>
                  </a:lnTo>
                  <a:close/>
                </a:path>
              </a:pathLst>
            </a:custGeom>
            <a:solidFill>
              <a:srgbClr val="00E2C7"/>
            </a:solidFill>
            <a:ln>
              <a:noFill/>
            </a:ln>
          </p:spPr>
          <p:txBody>
            <a:bodyPr lIns="91425" tIns="91425" rIns="91425" bIns="91425" anchor="ctr" anchorCtr="0">
              <a:noAutofit/>
            </a:bodyPr>
            <a:lstStyle/>
            <a:p>
              <a:pPr lvl="0">
                <a:spcBef>
                  <a:spcPts val="0"/>
                </a:spcBef>
                <a:buNone/>
              </a:pPr>
              <a:endParaRPr sz="2400"/>
            </a:p>
          </p:txBody>
        </p:sp>
        <p:sp>
          <p:nvSpPr>
            <p:cNvPr id="419" name="Shape 419"/>
            <p:cNvSpPr/>
            <p:nvPr/>
          </p:nvSpPr>
          <p:spPr>
            <a:xfrm>
              <a:off x="849675" y="3907525"/>
              <a:ext cx="386425" cy="376350"/>
            </a:xfrm>
            <a:custGeom>
              <a:avLst/>
              <a:gdLst/>
              <a:ahLst/>
              <a:cxnLst/>
              <a:rect l="0" t="0" r="0" b="0"/>
              <a:pathLst>
                <a:path w="15457" h="15054" extrusionOk="0">
                  <a:moveTo>
                    <a:pt x="403" y="0"/>
                  </a:moveTo>
                  <a:lnTo>
                    <a:pt x="0" y="269"/>
                  </a:lnTo>
                  <a:lnTo>
                    <a:pt x="5242" y="9543"/>
                  </a:lnTo>
                  <a:lnTo>
                    <a:pt x="10887" y="15054"/>
                  </a:lnTo>
                  <a:lnTo>
                    <a:pt x="15457" y="15054"/>
                  </a:lnTo>
                  <a:lnTo>
                    <a:pt x="403" y="0"/>
                  </a:lnTo>
                  <a:close/>
                </a:path>
              </a:pathLst>
            </a:custGeom>
            <a:solidFill>
              <a:srgbClr val="01E0C8"/>
            </a:solidFill>
            <a:ln>
              <a:noFill/>
            </a:ln>
          </p:spPr>
          <p:txBody>
            <a:bodyPr lIns="91425" tIns="91425" rIns="91425" bIns="91425" anchor="ctr" anchorCtr="0">
              <a:noAutofit/>
            </a:bodyPr>
            <a:lstStyle/>
            <a:p>
              <a:pPr lvl="0">
                <a:spcBef>
                  <a:spcPts val="0"/>
                </a:spcBef>
                <a:buNone/>
              </a:pPr>
              <a:endParaRPr sz="2400"/>
            </a:p>
          </p:txBody>
        </p:sp>
        <p:sp>
          <p:nvSpPr>
            <p:cNvPr id="420" name="Shape 420"/>
            <p:cNvSpPr/>
            <p:nvPr/>
          </p:nvSpPr>
          <p:spPr>
            <a:xfrm>
              <a:off x="715250" y="3675675"/>
              <a:ext cx="618300" cy="608200"/>
            </a:xfrm>
            <a:custGeom>
              <a:avLst/>
              <a:gdLst/>
              <a:ahLst/>
              <a:cxnLst/>
              <a:rect l="0" t="0" r="0" b="0"/>
              <a:pathLst>
                <a:path w="24732" h="24328" extrusionOk="0">
                  <a:moveTo>
                    <a:pt x="404" y="0"/>
                  </a:moveTo>
                  <a:lnTo>
                    <a:pt x="1" y="404"/>
                  </a:lnTo>
                  <a:lnTo>
                    <a:pt x="5377" y="9543"/>
                  </a:lnTo>
                  <a:lnTo>
                    <a:pt x="20162"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sz="2400"/>
            </a:p>
          </p:txBody>
        </p:sp>
        <p:sp>
          <p:nvSpPr>
            <p:cNvPr id="421" name="Shape 421"/>
            <p:cNvSpPr/>
            <p:nvPr/>
          </p:nvSpPr>
          <p:spPr>
            <a:xfrm>
              <a:off x="584200" y="3447175"/>
              <a:ext cx="846800" cy="836700"/>
            </a:xfrm>
            <a:custGeom>
              <a:avLst/>
              <a:gdLst/>
              <a:ahLst/>
              <a:cxnLst/>
              <a:rect l="0" t="0" r="0" b="0"/>
              <a:pathLst>
                <a:path w="33872" h="33468" extrusionOk="0">
                  <a:moveTo>
                    <a:pt x="404" y="1"/>
                  </a:moveTo>
                  <a:lnTo>
                    <a:pt x="1" y="270"/>
                  </a:lnTo>
                  <a:lnTo>
                    <a:pt x="5243" y="9544"/>
                  </a:lnTo>
                  <a:lnTo>
                    <a:pt x="29167" y="33468"/>
                  </a:lnTo>
                  <a:lnTo>
                    <a:pt x="33872"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sz="2400"/>
            </a:p>
          </p:txBody>
        </p:sp>
        <p:sp>
          <p:nvSpPr>
            <p:cNvPr id="422" name="Shape 422"/>
            <p:cNvSpPr/>
            <p:nvPr/>
          </p:nvSpPr>
          <p:spPr>
            <a:xfrm>
              <a:off x="449800" y="3218700"/>
              <a:ext cx="1078650" cy="1065175"/>
            </a:xfrm>
            <a:custGeom>
              <a:avLst/>
              <a:gdLst/>
              <a:ahLst/>
              <a:cxnLst/>
              <a:rect l="0" t="0" r="0" b="0"/>
              <a:pathLst>
                <a:path w="43146" h="42607" extrusionOk="0">
                  <a:moveTo>
                    <a:pt x="404" y="0"/>
                  </a:moveTo>
                  <a:lnTo>
                    <a:pt x="1"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sz="2400"/>
            </a:p>
          </p:txBody>
        </p:sp>
        <p:sp>
          <p:nvSpPr>
            <p:cNvPr id="423" name="Shape 423"/>
            <p:cNvSpPr/>
            <p:nvPr/>
          </p:nvSpPr>
          <p:spPr>
            <a:xfrm>
              <a:off x="318750" y="2990200"/>
              <a:ext cx="1307150" cy="1293675"/>
            </a:xfrm>
            <a:custGeom>
              <a:avLst/>
              <a:gdLst/>
              <a:ahLst/>
              <a:cxnLst/>
              <a:rect l="0" t="0" r="0" b="0"/>
              <a:pathLst>
                <a:path w="52286" h="51747" extrusionOk="0">
                  <a:moveTo>
                    <a:pt x="404" y="1"/>
                  </a:moveTo>
                  <a:lnTo>
                    <a:pt x="1" y="269"/>
                  </a:lnTo>
                  <a:lnTo>
                    <a:pt x="5243" y="9409"/>
                  </a:lnTo>
                  <a:lnTo>
                    <a:pt x="47581" y="51747"/>
                  </a:lnTo>
                  <a:lnTo>
                    <a:pt x="52285" y="51747"/>
                  </a:lnTo>
                  <a:lnTo>
                    <a:pt x="39517" y="38978"/>
                  </a:lnTo>
                  <a:lnTo>
                    <a:pt x="37097" y="38978"/>
                  </a:lnTo>
                  <a:lnTo>
                    <a:pt x="33737" y="33333"/>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sz="2400"/>
            </a:p>
          </p:txBody>
        </p:sp>
        <p:sp>
          <p:nvSpPr>
            <p:cNvPr id="424" name="Shape 424"/>
            <p:cNvSpPr/>
            <p:nvPr/>
          </p:nvSpPr>
          <p:spPr>
            <a:xfrm>
              <a:off x="1286500" y="3964650"/>
              <a:ext cx="436850" cy="319225"/>
            </a:xfrm>
            <a:custGeom>
              <a:avLst/>
              <a:gdLst/>
              <a:ahLst/>
              <a:cxnLst/>
              <a:rect l="0" t="0" r="0" b="0"/>
              <a:pathLst>
                <a:path w="17474" h="12769" extrusionOk="0">
                  <a:moveTo>
                    <a:pt x="0" y="0"/>
                  </a:moveTo>
                  <a:lnTo>
                    <a:pt x="12769" y="12769"/>
                  </a:lnTo>
                  <a:lnTo>
                    <a:pt x="17473" y="12769"/>
                  </a:lnTo>
                  <a:lnTo>
                    <a:pt x="4704" y="0"/>
                  </a:lnTo>
                  <a:close/>
                </a:path>
              </a:pathLst>
            </a:custGeom>
            <a:solidFill>
              <a:srgbClr val="07D8CB"/>
            </a:solidFill>
            <a:ln>
              <a:noFill/>
            </a:ln>
          </p:spPr>
          <p:txBody>
            <a:bodyPr lIns="91425" tIns="91425" rIns="91425" bIns="91425" anchor="ctr" anchorCtr="0">
              <a:noAutofit/>
            </a:bodyPr>
            <a:lstStyle/>
            <a:p>
              <a:pPr lvl="0">
                <a:spcBef>
                  <a:spcPts val="0"/>
                </a:spcBef>
                <a:buNone/>
              </a:pPr>
              <a:endParaRPr sz="2400"/>
            </a:p>
          </p:txBody>
        </p:sp>
        <p:sp>
          <p:nvSpPr>
            <p:cNvPr id="425" name="Shape 425"/>
            <p:cNvSpPr/>
            <p:nvPr/>
          </p:nvSpPr>
          <p:spPr>
            <a:xfrm>
              <a:off x="238125" y="2822200"/>
              <a:ext cx="924075" cy="1008075"/>
            </a:xfrm>
            <a:custGeom>
              <a:avLst/>
              <a:gdLst/>
              <a:ahLst/>
              <a:cxnLst/>
              <a:rect l="0" t="0" r="0" b="0"/>
              <a:pathLst>
                <a:path w="36963" h="40323" extrusionOk="0">
                  <a:moveTo>
                    <a:pt x="806" y="0"/>
                  </a:moveTo>
                  <a:lnTo>
                    <a:pt x="0" y="1479"/>
                  </a:lnTo>
                  <a:lnTo>
                    <a:pt x="3226" y="6989"/>
                  </a:lnTo>
                  <a:lnTo>
                    <a:pt x="36559" y="40322"/>
                  </a:lnTo>
                  <a:lnTo>
                    <a:pt x="36962" y="40053"/>
                  </a:lnTo>
                  <a:lnTo>
                    <a:pt x="31720" y="30779"/>
                  </a:lnTo>
                  <a:lnTo>
                    <a:pt x="806" y="0"/>
                  </a:lnTo>
                  <a:close/>
                </a:path>
              </a:pathLst>
            </a:custGeom>
            <a:solidFill>
              <a:srgbClr val="07D8CB"/>
            </a:solidFill>
            <a:ln>
              <a:noFill/>
            </a:ln>
          </p:spPr>
          <p:txBody>
            <a:bodyPr lIns="91425" tIns="91425" rIns="91425" bIns="91425" anchor="ctr" anchorCtr="0">
              <a:noAutofit/>
            </a:bodyPr>
            <a:lstStyle/>
            <a:p>
              <a:pPr lvl="0">
                <a:spcBef>
                  <a:spcPts val="0"/>
                </a:spcBef>
                <a:buNone/>
              </a:pPr>
              <a:endParaRPr sz="2400"/>
            </a:p>
          </p:txBody>
        </p:sp>
        <p:sp>
          <p:nvSpPr>
            <p:cNvPr id="426" name="Shape 426"/>
            <p:cNvSpPr/>
            <p:nvPr/>
          </p:nvSpPr>
          <p:spPr>
            <a:xfrm>
              <a:off x="138392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08D6CB"/>
            </a:solidFill>
            <a:ln>
              <a:noFill/>
            </a:ln>
          </p:spPr>
          <p:txBody>
            <a:bodyPr lIns="91425" tIns="91425" rIns="91425" bIns="91425" anchor="ctr" anchorCtr="0">
              <a:noAutofit/>
            </a:bodyPr>
            <a:lstStyle/>
            <a:p>
              <a:pPr lvl="0">
                <a:spcBef>
                  <a:spcPts val="0"/>
                </a:spcBef>
                <a:buNone/>
              </a:pPr>
              <a:endParaRPr sz="2400"/>
            </a:p>
          </p:txBody>
        </p:sp>
        <p:sp>
          <p:nvSpPr>
            <p:cNvPr id="427" name="Shape 427"/>
            <p:cNvSpPr/>
            <p:nvPr/>
          </p:nvSpPr>
          <p:spPr>
            <a:xfrm>
              <a:off x="251550" y="2761700"/>
              <a:ext cx="779600" cy="840075"/>
            </a:xfrm>
            <a:custGeom>
              <a:avLst/>
              <a:gdLst/>
              <a:ahLst/>
              <a:cxnLst/>
              <a:rect l="0" t="0" r="0" b="0"/>
              <a:pathLst>
                <a:path w="31184" h="33603" extrusionOk="0">
                  <a:moveTo>
                    <a:pt x="1748" y="1"/>
                  </a:moveTo>
                  <a:lnTo>
                    <a:pt x="1" y="2823"/>
                  </a:lnTo>
                  <a:lnTo>
                    <a:pt x="30780" y="33603"/>
                  </a:lnTo>
                  <a:lnTo>
                    <a:pt x="31183" y="33199"/>
                  </a:lnTo>
                  <a:lnTo>
                    <a:pt x="25807" y="24060"/>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sz="2400"/>
            </a:p>
          </p:txBody>
        </p:sp>
        <p:sp>
          <p:nvSpPr>
            <p:cNvPr id="428" name="Shape 428"/>
            <p:cNvSpPr/>
            <p:nvPr/>
          </p:nvSpPr>
          <p:spPr>
            <a:xfrm>
              <a:off x="288525" y="2697875"/>
              <a:ext cx="608200" cy="675400"/>
            </a:xfrm>
            <a:custGeom>
              <a:avLst/>
              <a:gdLst/>
              <a:ahLst/>
              <a:cxnLst/>
              <a:rect l="0" t="0" r="0" b="0"/>
              <a:pathLst>
                <a:path w="24328" h="27016" extrusionOk="0">
                  <a:moveTo>
                    <a:pt x="1613" y="0"/>
                  </a:moveTo>
                  <a:lnTo>
                    <a:pt x="0" y="2957"/>
                  </a:lnTo>
                  <a:lnTo>
                    <a:pt x="23925" y="27016"/>
                  </a:lnTo>
                  <a:lnTo>
                    <a:pt x="24328" y="26613"/>
                  </a:lnTo>
                  <a:lnTo>
                    <a:pt x="19086" y="17473"/>
                  </a:lnTo>
                  <a:lnTo>
                    <a:pt x="1613" y="0"/>
                  </a:lnTo>
                  <a:close/>
                </a:path>
              </a:pathLst>
            </a:custGeom>
            <a:solidFill>
              <a:srgbClr val="09D4CC"/>
            </a:solidFill>
            <a:ln>
              <a:noFill/>
            </a:ln>
          </p:spPr>
          <p:txBody>
            <a:bodyPr lIns="91425" tIns="91425" rIns="91425" bIns="91425" anchor="ctr" anchorCtr="0">
              <a:noAutofit/>
            </a:bodyPr>
            <a:lstStyle/>
            <a:p>
              <a:pPr lvl="0">
                <a:spcBef>
                  <a:spcPts val="0"/>
                </a:spcBef>
                <a:buNone/>
              </a:pPr>
              <a:endParaRPr sz="2400"/>
            </a:p>
          </p:txBody>
        </p:sp>
        <p:sp>
          <p:nvSpPr>
            <p:cNvPr id="429" name="Shape 429"/>
            <p:cNvSpPr/>
            <p:nvPr/>
          </p:nvSpPr>
          <p:spPr>
            <a:xfrm>
              <a:off x="1481375" y="396465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09D4CC"/>
            </a:solidFill>
            <a:ln>
              <a:noFill/>
            </a:ln>
          </p:spPr>
          <p:txBody>
            <a:bodyPr lIns="91425" tIns="91425" rIns="91425" bIns="91425" anchor="ctr" anchorCtr="0">
              <a:noAutofit/>
            </a:bodyPr>
            <a:lstStyle/>
            <a:p>
              <a:pPr lvl="0">
                <a:spcBef>
                  <a:spcPts val="0"/>
                </a:spcBef>
                <a:buNone/>
              </a:pPr>
              <a:endParaRPr sz="2400"/>
            </a:p>
          </p:txBody>
        </p:sp>
        <p:sp>
          <p:nvSpPr>
            <p:cNvPr id="430" name="Shape 430"/>
            <p:cNvSpPr/>
            <p:nvPr/>
          </p:nvSpPr>
          <p:spPr>
            <a:xfrm>
              <a:off x="1578825" y="3964650"/>
              <a:ext cx="433500" cy="319225"/>
            </a:xfrm>
            <a:custGeom>
              <a:avLst/>
              <a:gdLst/>
              <a:ahLst/>
              <a:cxnLst/>
              <a:rect l="0" t="0" r="0" b="0"/>
              <a:pathLst>
                <a:path w="17340" h="12769" extrusionOk="0">
                  <a:moveTo>
                    <a:pt x="1" y="0"/>
                  </a:moveTo>
                  <a:lnTo>
                    <a:pt x="12769" y="12769"/>
                  </a:lnTo>
                  <a:lnTo>
                    <a:pt x="17339" y="12769"/>
                  </a:lnTo>
                  <a:lnTo>
                    <a:pt x="4570" y="0"/>
                  </a:lnTo>
                  <a:close/>
                </a:path>
              </a:pathLst>
            </a:custGeom>
            <a:solidFill>
              <a:srgbClr val="0AD3CC"/>
            </a:solidFill>
            <a:ln>
              <a:noFill/>
            </a:ln>
          </p:spPr>
          <p:txBody>
            <a:bodyPr lIns="91425" tIns="91425" rIns="91425" bIns="91425" anchor="ctr" anchorCtr="0">
              <a:noAutofit/>
            </a:bodyPr>
            <a:lstStyle/>
            <a:p>
              <a:pPr lvl="0">
                <a:spcBef>
                  <a:spcPts val="0"/>
                </a:spcBef>
                <a:buNone/>
              </a:pPr>
              <a:endParaRPr sz="2400"/>
            </a:p>
          </p:txBody>
        </p:sp>
        <p:sp>
          <p:nvSpPr>
            <p:cNvPr id="431" name="Shape 431"/>
            <p:cNvSpPr/>
            <p:nvPr/>
          </p:nvSpPr>
          <p:spPr>
            <a:xfrm>
              <a:off x="322125" y="2637375"/>
              <a:ext cx="443550" cy="504050"/>
            </a:xfrm>
            <a:custGeom>
              <a:avLst/>
              <a:gdLst/>
              <a:ahLst/>
              <a:cxnLst/>
              <a:rect l="0" t="0" r="0" b="0"/>
              <a:pathLst>
                <a:path w="17742" h="20162" extrusionOk="0">
                  <a:moveTo>
                    <a:pt x="1747" y="1"/>
                  </a:moveTo>
                  <a:lnTo>
                    <a:pt x="0" y="2958"/>
                  </a:lnTo>
                  <a:lnTo>
                    <a:pt x="17339" y="20162"/>
                  </a:lnTo>
                  <a:lnTo>
                    <a:pt x="17742" y="19893"/>
                  </a:lnTo>
                  <a:lnTo>
                    <a:pt x="12366" y="10619"/>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sz="2400"/>
            </a:p>
          </p:txBody>
        </p:sp>
        <p:sp>
          <p:nvSpPr>
            <p:cNvPr id="432" name="Shape 432"/>
            <p:cNvSpPr/>
            <p:nvPr/>
          </p:nvSpPr>
          <p:spPr>
            <a:xfrm>
              <a:off x="359075" y="2576900"/>
              <a:ext cx="275575" cy="336050"/>
            </a:xfrm>
            <a:custGeom>
              <a:avLst/>
              <a:gdLst/>
              <a:ahLst/>
              <a:cxnLst/>
              <a:rect l="0" t="0" r="0" b="0"/>
              <a:pathLst>
                <a:path w="11023" h="13442" extrusionOk="0">
                  <a:moveTo>
                    <a:pt x="1614" y="1"/>
                  </a:moveTo>
                  <a:lnTo>
                    <a:pt x="1" y="2823"/>
                  </a:lnTo>
                  <a:lnTo>
                    <a:pt x="10484" y="13441"/>
                  </a:lnTo>
                  <a:lnTo>
                    <a:pt x="10888" y="13172"/>
                  </a:lnTo>
                  <a:lnTo>
                    <a:pt x="9812" y="11291"/>
                  </a:lnTo>
                  <a:lnTo>
                    <a:pt x="11022" y="9275"/>
                  </a:lnTo>
                  <a:lnTo>
                    <a:pt x="1614" y="1"/>
                  </a:lnTo>
                  <a:close/>
                </a:path>
              </a:pathLst>
            </a:custGeom>
            <a:solidFill>
              <a:srgbClr val="0BD1CD"/>
            </a:solidFill>
            <a:ln>
              <a:noFill/>
            </a:ln>
          </p:spPr>
          <p:txBody>
            <a:bodyPr lIns="91425" tIns="91425" rIns="91425" bIns="91425" anchor="ctr" anchorCtr="0">
              <a:noAutofit/>
            </a:bodyPr>
            <a:lstStyle/>
            <a:p>
              <a:pPr lvl="0">
                <a:spcBef>
                  <a:spcPts val="0"/>
                </a:spcBef>
                <a:buNone/>
              </a:pPr>
              <a:endParaRPr sz="2400"/>
            </a:p>
          </p:txBody>
        </p:sp>
        <p:sp>
          <p:nvSpPr>
            <p:cNvPr id="433" name="Shape 433"/>
            <p:cNvSpPr/>
            <p:nvPr/>
          </p:nvSpPr>
          <p:spPr>
            <a:xfrm>
              <a:off x="1676275" y="396465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0BD1CD"/>
            </a:solidFill>
            <a:ln>
              <a:noFill/>
            </a:ln>
          </p:spPr>
          <p:txBody>
            <a:bodyPr lIns="91425" tIns="91425" rIns="91425" bIns="91425" anchor="ctr" anchorCtr="0">
              <a:noAutofit/>
            </a:bodyPr>
            <a:lstStyle/>
            <a:p>
              <a:pPr lvl="0">
                <a:spcBef>
                  <a:spcPts val="0"/>
                </a:spcBef>
                <a:buNone/>
              </a:pPr>
              <a:endParaRPr sz="2400"/>
            </a:p>
          </p:txBody>
        </p:sp>
        <p:sp>
          <p:nvSpPr>
            <p:cNvPr id="434" name="Shape 434"/>
            <p:cNvSpPr/>
            <p:nvPr/>
          </p:nvSpPr>
          <p:spPr>
            <a:xfrm>
              <a:off x="392675" y="2513050"/>
              <a:ext cx="275575" cy="309175"/>
            </a:xfrm>
            <a:custGeom>
              <a:avLst/>
              <a:gdLst/>
              <a:ahLst/>
              <a:cxnLst/>
              <a:rect l="0" t="0" r="0" b="0"/>
              <a:pathLst>
                <a:path w="11023" h="12367" extrusionOk="0">
                  <a:moveTo>
                    <a:pt x="1748" y="1"/>
                  </a:moveTo>
                  <a:lnTo>
                    <a:pt x="1" y="2958"/>
                  </a:lnTo>
                  <a:lnTo>
                    <a:pt x="9409" y="12366"/>
                  </a:lnTo>
                  <a:lnTo>
                    <a:pt x="11022" y="9409"/>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sz="2400"/>
            </a:p>
          </p:txBody>
        </p:sp>
        <p:sp>
          <p:nvSpPr>
            <p:cNvPr id="435" name="Shape 435"/>
            <p:cNvSpPr/>
            <p:nvPr/>
          </p:nvSpPr>
          <p:spPr>
            <a:xfrm>
              <a:off x="1773725" y="3964650"/>
              <a:ext cx="433475" cy="319225"/>
            </a:xfrm>
            <a:custGeom>
              <a:avLst/>
              <a:gdLst/>
              <a:ahLst/>
              <a:cxnLst/>
              <a:rect l="0" t="0" r="0" b="0"/>
              <a:pathLst>
                <a:path w="17339" h="12769" extrusionOk="0">
                  <a:moveTo>
                    <a:pt x="0" y="0"/>
                  </a:moveTo>
                  <a:lnTo>
                    <a:pt x="12634" y="12769"/>
                  </a:lnTo>
                  <a:lnTo>
                    <a:pt x="17339" y="12769"/>
                  </a:lnTo>
                  <a:lnTo>
                    <a:pt x="4570" y="0"/>
                  </a:lnTo>
                  <a:close/>
                </a:path>
              </a:pathLst>
            </a:custGeom>
            <a:solidFill>
              <a:srgbClr val="0CCFCD"/>
            </a:solidFill>
            <a:ln>
              <a:noFill/>
            </a:ln>
          </p:spPr>
          <p:txBody>
            <a:bodyPr lIns="91425" tIns="91425" rIns="91425" bIns="91425" anchor="ctr" anchorCtr="0">
              <a:noAutofit/>
            </a:bodyPr>
            <a:lstStyle/>
            <a:p>
              <a:pPr lvl="0">
                <a:spcBef>
                  <a:spcPts val="0"/>
                </a:spcBef>
                <a:buNone/>
              </a:pPr>
              <a:endParaRPr sz="2400"/>
            </a:p>
          </p:txBody>
        </p:sp>
        <p:sp>
          <p:nvSpPr>
            <p:cNvPr id="436" name="Shape 436"/>
            <p:cNvSpPr/>
            <p:nvPr/>
          </p:nvSpPr>
          <p:spPr>
            <a:xfrm>
              <a:off x="429650" y="24525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0DCDCE"/>
            </a:solidFill>
            <a:ln>
              <a:noFill/>
            </a:ln>
          </p:spPr>
          <p:txBody>
            <a:bodyPr lIns="91425" tIns="91425" rIns="91425" bIns="91425" anchor="ctr" anchorCtr="0">
              <a:noAutofit/>
            </a:bodyPr>
            <a:lstStyle/>
            <a:p>
              <a:pPr lvl="0">
                <a:spcBef>
                  <a:spcPts val="0"/>
                </a:spcBef>
                <a:buNone/>
              </a:pPr>
              <a:endParaRPr sz="2400"/>
            </a:p>
          </p:txBody>
        </p:sp>
        <p:sp>
          <p:nvSpPr>
            <p:cNvPr id="437" name="Shape 437"/>
            <p:cNvSpPr/>
            <p:nvPr/>
          </p:nvSpPr>
          <p:spPr>
            <a:xfrm>
              <a:off x="1871150" y="3964650"/>
              <a:ext cx="433500" cy="319225"/>
            </a:xfrm>
            <a:custGeom>
              <a:avLst/>
              <a:gdLst/>
              <a:ahLst/>
              <a:cxnLst/>
              <a:rect l="0" t="0" r="0" b="0"/>
              <a:pathLst>
                <a:path w="17340" h="12769" extrusionOk="0">
                  <a:moveTo>
                    <a:pt x="1" y="0"/>
                  </a:moveTo>
                  <a:lnTo>
                    <a:pt x="12635" y="12769"/>
                  </a:lnTo>
                  <a:lnTo>
                    <a:pt x="17340" y="12769"/>
                  </a:lnTo>
                  <a:lnTo>
                    <a:pt x="4571" y="0"/>
                  </a:lnTo>
                  <a:close/>
                </a:path>
              </a:pathLst>
            </a:custGeom>
            <a:solidFill>
              <a:srgbClr val="0DCDCE"/>
            </a:solidFill>
            <a:ln>
              <a:noFill/>
            </a:ln>
          </p:spPr>
          <p:txBody>
            <a:bodyPr lIns="91425" tIns="91425" rIns="91425" bIns="91425" anchor="ctr" anchorCtr="0">
              <a:noAutofit/>
            </a:bodyPr>
            <a:lstStyle/>
            <a:p>
              <a:pPr lvl="0">
                <a:spcBef>
                  <a:spcPts val="0"/>
                </a:spcBef>
                <a:buNone/>
              </a:pPr>
              <a:endParaRPr sz="2400"/>
            </a:p>
          </p:txBody>
        </p:sp>
        <p:sp>
          <p:nvSpPr>
            <p:cNvPr id="438" name="Shape 438"/>
            <p:cNvSpPr/>
            <p:nvPr/>
          </p:nvSpPr>
          <p:spPr>
            <a:xfrm>
              <a:off x="1965250" y="3964650"/>
              <a:ext cx="436850" cy="319225"/>
            </a:xfrm>
            <a:custGeom>
              <a:avLst/>
              <a:gdLst/>
              <a:ahLst/>
              <a:cxnLst/>
              <a:rect l="0" t="0" r="0" b="0"/>
              <a:pathLst>
                <a:path w="17474" h="12769" extrusionOk="0">
                  <a:moveTo>
                    <a:pt x="0" y="0"/>
                  </a:moveTo>
                  <a:lnTo>
                    <a:pt x="12769" y="12769"/>
                  </a:lnTo>
                  <a:lnTo>
                    <a:pt x="17473" y="12769"/>
                  </a:lnTo>
                  <a:lnTo>
                    <a:pt x="4705" y="0"/>
                  </a:lnTo>
                  <a:close/>
                </a:path>
              </a:pathLst>
            </a:custGeom>
            <a:solidFill>
              <a:srgbClr val="0ECCCF"/>
            </a:solidFill>
            <a:ln>
              <a:noFill/>
            </a:ln>
          </p:spPr>
          <p:txBody>
            <a:bodyPr lIns="91425" tIns="91425" rIns="91425" bIns="91425" anchor="ctr" anchorCtr="0">
              <a:noAutofit/>
            </a:bodyPr>
            <a:lstStyle/>
            <a:p>
              <a:pPr lvl="0">
                <a:spcBef>
                  <a:spcPts val="0"/>
                </a:spcBef>
                <a:buNone/>
              </a:pPr>
              <a:endParaRPr sz="2400"/>
            </a:p>
          </p:txBody>
        </p:sp>
        <p:sp>
          <p:nvSpPr>
            <p:cNvPr id="439" name="Shape 439"/>
            <p:cNvSpPr/>
            <p:nvPr/>
          </p:nvSpPr>
          <p:spPr>
            <a:xfrm>
              <a:off x="466600" y="23921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0ECCCF"/>
            </a:solidFill>
            <a:ln>
              <a:noFill/>
            </a:ln>
          </p:spPr>
          <p:txBody>
            <a:bodyPr lIns="91425" tIns="91425" rIns="91425" bIns="91425" anchor="ctr" anchorCtr="0">
              <a:noAutofit/>
            </a:bodyPr>
            <a:lstStyle/>
            <a:p>
              <a:pPr lvl="0">
                <a:spcBef>
                  <a:spcPts val="0"/>
                </a:spcBef>
                <a:buNone/>
              </a:pPr>
              <a:endParaRPr sz="2400"/>
            </a:p>
          </p:txBody>
        </p:sp>
        <p:sp>
          <p:nvSpPr>
            <p:cNvPr id="440" name="Shape 440"/>
            <p:cNvSpPr/>
            <p:nvPr/>
          </p:nvSpPr>
          <p:spPr>
            <a:xfrm>
              <a:off x="206270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0CACF"/>
            </a:solidFill>
            <a:ln>
              <a:noFill/>
            </a:ln>
          </p:spPr>
          <p:txBody>
            <a:bodyPr lIns="91425" tIns="91425" rIns="91425" bIns="91425" anchor="ctr" anchorCtr="0">
              <a:noAutofit/>
            </a:bodyPr>
            <a:lstStyle/>
            <a:p>
              <a:pPr lvl="0">
                <a:spcBef>
                  <a:spcPts val="0"/>
                </a:spcBef>
                <a:buNone/>
              </a:pPr>
              <a:endParaRPr sz="2400"/>
            </a:p>
          </p:txBody>
        </p:sp>
        <p:sp>
          <p:nvSpPr>
            <p:cNvPr id="441" name="Shape 441"/>
            <p:cNvSpPr/>
            <p:nvPr/>
          </p:nvSpPr>
          <p:spPr>
            <a:xfrm>
              <a:off x="500200" y="2328250"/>
              <a:ext cx="275575" cy="309150"/>
            </a:xfrm>
            <a:custGeom>
              <a:avLst/>
              <a:gdLst/>
              <a:ahLst/>
              <a:cxnLst/>
              <a:rect l="0" t="0" r="0" b="0"/>
              <a:pathLst>
                <a:path w="11023" h="12366" extrusionOk="0">
                  <a:moveTo>
                    <a:pt x="1748" y="1"/>
                  </a:moveTo>
                  <a:lnTo>
                    <a:pt x="1" y="2957"/>
                  </a:lnTo>
                  <a:lnTo>
                    <a:pt x="9275" y="12366"/>
                  </a:lnTo>
                  <a:lnTo>
                    <a:pt x="11022" y="9409"/>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sz="2400"/>
            </a:p>
          </p:txBody>
        </p:sp>
        <p:sp>
          <p:nvSpPr>
            <p:cNvPr id="442" name="Shape 442"/>
            <p:cNvSpPr/>
            <p:nvPr/>
          </p:nvSpPr>
          <p:spPr>
            <a:xfrm>
              <a:off x="537175" y="2267775"/>
              <a:ext cx="275550" cy="305800"/>
            </a:xfrm>
            <a:custGeom>
              <a:avLst/>
              <a:gdLst/>
              <a:ahLst/>
              <a:cxnLst/>
              <a:rect l="0" t="0" r="0" b="0"/>
              <a:pathLst>
                <a:path w="11022" h="12232" extrusionOk="0">
                  <a:moveTo>
                    <a:pt x="1613" y="0"/>
                  </a:moveTo>
                  <a:lnTo>
                    <a:pt x="0" y="2957"/>
                  </a:lnTo>
                  <a:lnTo>
                    <a:pt x="9274" y="12231"/>
                  </a:lnTo>
                  <a:lnTo>
                    <a:pt x="11022" y="9274"/>
                  </a:lnTo>
                  <a:lnTo>
                    <a:pt x="1613" y="0"/>
                  </a:lnTo>
                  <a:close/>
                </a:path>
              </a:pathLst>
            </a:custGeom>
            <a:solidFill>
              <a:srgbClr val="11C8D0"/>
            </a:solidFill>
            <a:ln>
              <a:noFill/>
            </a:ln>
          </p:spPr>
          <p:txBody>
            <a:bodyPr lIns="91425" tIns="91425" rIns="91425" bIns="91425" anchor="ctr" anchorCtr="0">
              <a:noAutofit/>
            </a:bodyPr>
            <a:lstStyle/>
            <a:p>
              <a:pPr lvl="0">
                <a:spcBef>
                  <a:spcPts val="0"/>
                </a:spcBef>
                <a:buNone/>
              </a:pPr>
              <a:endParaRPr sz="2400"/>
            </a:p>
          </p:txBody>
        </p:sp>
        <p:sp>
          <p:nvSpPr>
            <p:cNvPr id="443" name="Shape 443"/>
            <p:cNvSpPr/>
            <p:nvPr/>
          </p:nvSpPr>
          <p:spPr>
            <a:xfrm>
              <a:off x="216015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1C8D0"/>
            </a:solidFill>
            <a:ln>
              <a:noFill/>
            </a:ln>
          </p:spPr>
          <p:txBody>
            <a:bodyPr lIns="91425" tIns="91425" rIns="91425" bIns="91425" anchor="ctr" anchorCtr="0">
              <a:noAutofit/>
            </a:bodyPr>
            <a:lstStyle/>
            <a:p>
              <a:pPr lvl="0">
                <a:spcBef>
                  <a:spcPts val="0"/>
                </a:spcBef>
                <a:buNone/>
              </a:pPr>
              <a:endParaRPr sz="2400"/>
            </a:p>
          </p:txBody>
        </p:sp>
        <p:sp>
          <p:nvSpPr>
            <p:cNvPr id="444" name="Shape 444"/>
            <p:cNvSpPr/>
            <p:nvPr/>
          </p:nvSpPr>
          <p:spPr>
            <a:xfrm>
              <a:off x="570775" y="2207275"/>
              <a:ext cx="275550" cy="305800"/>
            </a:xfrm>
            <a:custGeom>
              <a:avLst/>
              <a:gdLst/>
              <a:ahLst/>
              <a:cxnLst/>
              <a:rect l="0" t="0" r="0" b="0"/>
              <a:pathLst>
                <a:path w="11022" h="12232" extrusionOk="0">
                  <a:moveTo>
                    <a:pt x="1748" y="1"/>
                  </a:moveTo>
                  <a:lnTo>
                    <a:pt x="0" y="2958"/>
                  </a:lnTo>
                  <a:lnTo>
                    <a:pt x="9409" y="12232"/>
                  </a:lnTo>
                  <a:lnTo>
                    <a:pt x="11022" y="9275"/>
                  </a:lnTo>
                  <a:lnTo>
                    <a:pt x="1748" y="1"/>
                  </a:lnTo>
                  <a:close/>
                </a:path>
              </a:pathLst>
            </a:custGeom>
            <a:solidFill>
              <a:srgbClr val="12C7D0"/>
            </a:solidFill>
            <a:ln>
              <a:noFill/>
            </a:ln>
          </p:spPr>
          <p:txBody>
            <a:bodyPr lIns="91425" tIns="91425" rIns="91425" bIns="91425" anchor="ctr" anchorCtr="0">
              <a:noAutofit/>
            </a:bodyPr>
            <a:lstStyle/>
            <a:p>
              <a:pPr lvl="0">
                <a:spcBef>
                  <a:spcPts val="0"/>
                </a:spcBef>
                <a:buNone/>
              </a:pPr>
              <a:endParaRPr sz="2400"/>
            </a:p>
          </p:txBody>
        </p:sp>
        <p:sp>
          <p:nvSpPr>
            <p:cNvPr id="445" name="Shape 445"/>
            <p:cNvSpPr/>
            <p:nvPr/>
          </p:nvSpPr>
          <p:spPr>
            <a:xfrm>
              <a:off x="225757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12C7D0"/>
            </a:solidFill>
            <a:ln>
              <a:noFill/>
            </a:ln>
          </p:spPr>
          <p:txBody>
            <a:bodyPr lIns="91425" tIns="91425" rIns="91425" bIns="91425" anchor="ctr" anchorCtr="0">
              <a:noAutofit/>
            </a:bodyPr>
            <a:lstStyle/>
            <a:p>
              <a:pPr lvl="0">
                <a:spcBef>
                  <a:spcPts val="0"/>
                </a:spcBef>
                <a:buNone/>
              </a:pPr>
              <a:endParaRPr sz="2400"/>
            </a:p>
          </p:txBody>
        </p:sp>
        <p:sp>
          <p:nvSpPr>
            <p:cNvPr id="446" name="Shape 446"/>
            <p:cNvSpPr/>
            <p:nvPr/>
          </p:nvSpPr>
          <p:spPr>
            <a:xfrm>
              <a:off x="2355025" y="3964650"/>
              <a:ext cx="383100" cy="319225"/>
            </a:xfrm>
            <a:custGeom>
              <a:avLst/>
              <a:gdLst/>
              <a:ahLst/>
              <a:cxnLst/>
              <a:rect l="0" t="0" r="0" b="0"/>
              <a:pathLst>
                <a:path w="15324" h="12769" extrusionOk="0">
                  <a:moveTo>
                    <a:pt x="1" y="0"/>
                  </a:moveTo>
                  <a:lnTo>
                    <a:pt x="12769" y="12769"/>
                  </a:lnTo>
                  <a:lnTo>
                    <a:pt x="14248" y="12769"/>
                  </a:lnTo>
                  <a:lnTo>
                    <a:pt x="15323" y="10753"/>
                  </a:lnTo>
                  <a:lnTo>
                    <a:pt x="4570" y="0"/>
                  </a:lnTo>
                  <a:close/>
                </a:path>
              </a:pathLst>
            </a:custGeom>
            <a:solidFill>
              <a:srgbClr val="13C5D1"/>
            </a:solidFill>
            <a:ln>
              <a:noFill/>
            </a:ln>
          </p:spPr>
          <p:txBody>
            <a:bodyPr lIns="91425" tIns="91425" rIns="91425" bIns="91425" anchor="ctr" anchorCtr="0">
              <a:noAutofit/>
            </a:bodyPr>
            <a:lstStyle/>
            <a:p>
              <a:pPr lvl="0">
                <a:spcBef>
                  <a:spcPts val="0"/>
                </a:spcBef>
                <a:buNone/>
              </a:pPr>
              <a:endParaRPr sz="2400"/>
            </a:p>
          </p:txBody>
        </p:sp>
        <p:sp>
          <p:nvSpPr>
            <p:cNvPr id="447" name="Shape 447"/>
            <p:cNvSpPr/>
            <p:nvPr/>
          </p:nvSpPr>
          <p:spPr>
            <a:xfrm>
              <a:off x="607725" y="2146800"/>
              <a:ext cx="275575" cy="305800"/>
            </a:xfrm>
            <a:custGeom>
              <a:avLst/>
              <a:gdLst/>
              <a:ahLst/>
              <a:cxnLst/>
              <a:rect l="0" t="0" r="0" b="0"/>
              <a:pathLst>
                <a:path w="11023" h="12232" extrusionOk="0">
                  <a:moveTo>
                    <a:pt x="1614" y="1"/>
                  </a:moveTo>
                  <a:lnTo>
                    <a:pt x="1" y="2823"/>
                  </a:lnTo>
                  <a:lnTo>
                    <a:pt x="9275" y="12232"/>
                  </a:lnTo>
                  <a:lnTo>
                    <a:pt x="11022" y="9275"/>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sz="2400"/>
            </a:p>
          </p:txBody>
        </p:sp>
        <p:sp>
          <p:nvSpPr>
            <p:cNvPr id="448" name="Shape 448"/>
            <p:cNvSpPr/>
            <p:nvPr/>
          </p:nvSpPr>
          <p:spPr>
            <a:xfrm>
              <a:off x="2452475" y="3941125"/>
              <a:ext cx="322600" cy="305800"/>
            </a:xfrm>
            <a:custGeom>
              <a:avLst/>
              <a:gdLst/>
              <a:ahLst/>
              <a:cxnLst/>
              <a:rect l="0" t="0" r="0" b="0"/>
              <a:pathLst>
                <a:path w="12904" h="12232" extrusionOk="0">
                  <a:moveTo>
                    <a:pt x="3495" y="1"/>
                  </a:moveTo>
                  <a:lnTo>
                    <a:pt x="2957" y="941"/>
                  </a:lnTo>
                  <a:lnTo>
                    <a:pt x="0" y="941"/>
                  </a:lnTo>
                  <a:lnTo>
                    <a:pt x="11156" y="12232"/>
                  </a:lnTo>
                  <a:lnTo>
                    <a:pt x="12904" y="9275"/>
                  </a:lnTo>
                  <a:lnTo>
                    <a:pt x="3495" y="1"/>
                  </a:lnTo>
                  <a:close/>
                </a:path>
              </a:pathLst>
            </a:custGeom>
            <a:solidFill>
              <a:srgbClr val="14C3D2"/>
            </a:solidFill>
            <a:ln>
              <a:noFill/>
            </a:ln>
          </p:spPr>
          <p:txBody>
            <a:bodyPr lIns="91425" tIns="91425" rIns="91425" bIns="91425" anchor="ctr" anchorCtr="0">
              <a:noAutofit/>
            </a:bodyPr>
            <a:lstStyle/>
            <a:p>
              <a:pPr lvl="0">
                <a:spcBef>
                  <a:spcPts val="0"/>
                </a:spcBef>
                <a:buNone/>
              </a:pPr>
              <a:endParaRPr sz="2400"/>
            </a:p>
          </p:txBody>
        </p:sp>
        <p:sp>
          <p:nvSpPr>
            <p:cNvPr id="449" name="Shape 449"/>
            <p:cNvSpPr/>
            <p:nvPr/>
          </p:nvSpPr>
          <p:spPr>
            <a:xfrm>
              <a:off x="641325" y="2082950"/>
              <a:ext cx="275575" cy="305800"/>
            </a:xfrm>
            <a:custGeom>
              <a:avLst/>
              <a:gdLst/>
              <a:ahLst/>
              <a:cxnLst/>
              <a:rect l="0" t="0" r="0" b="0"/>
              <a:pathLst>
                <a:path w="11023" h="12232" extrusionOk="0">
                  <a:moveTo>
                    <a:pt x="1748" y="1"/>
                  </a:moveTo>
                  <a:lnTo>
                    <a:pt x="1" y="2958"/>
                  </a:lnTo>
                  <a:lnTo>
                    <a:pt x="9409" y="12232"/>
                  </a:lnTo>
                  <a:lnTo>
                    <a:pt x="11022" y="9409"/>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sz="2400"/>
            </a:p>
          </p:txBody>
        </p:sp>
        <p:sp>
          <p:nvSpPr>
            <p:cNvPr id="450" name="Shape 450"/>
            <p:cNvSpPr/>
            <p:nvPr/>
          </p:nvSpPr>
          <p:spPr>
            <a:xfrm>
              <a:off x="678300" y="20224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sz="2400"/>
            </a:p>
          </p:txBody>
        </p:sp>
        <p:sp>
          <p:nvSpPr>
            <p:cNvPr id="451" name="Shape 451"/>
            <p:cNvSpPr/>
            <p:nvPr/>
          </p:nvSpPr>
          <p:spPr>
            <a:xfrm>
              <a:off x="2533125" y="3877275"/>
              <a:ext cx="275550" cy="309175"/>
            </a:xfrm>
            <a:custGeom>
              <a:avLst/>
              <a:gdLst/>
              <a:ahLst/>
              <a:cxnLst/>
              <a:rect l="0" t="0" r="0" b="0"/>
              <a:pathLst>
                <a:path w="11022" h="12367" extrusionOk="0">
                  <a:moveTo>
                    <a:pt x="1748" y="1"/>
                  </a:moveTo>
                  <a:lnTo>
                    <a:pt x="0" y="2958"/>
                  </a:lnTo>
                  <a:lnTo>
                    <a:pt x="9409" y="12366"/>
                  </a:lnTo>
                  <a:lnTo>
                    <a:pt x="11022" y="9409"/>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sz="2400"/>
            </a:p>
          </p:txBody>
        </p:sp>
        <p:sp>
          <p:nvSpPr>
            <p:cNvPr id="452" name="Shape 452"/>
            <p:cNvSpPr/>
            <p:nvPr/>
          </p:nvSpPr>
          <p:spPr>
            <a:xfrm>
              <a:off x="2570075" y="3816800"/>
              <a:ext cx="275575" cy="305800"/>
            </a:xfrm>
            <a:custGeom>
              <a:avLst/>
              <a:gdLst/>
              <a:ahLst/>
              <a:cxnLst/>
              <a:rect l="0" t="0" r="0" b="0"/>
              <a:pathLst>
                <a:path w="11023" h="12232" extrusionOk="0">
                  <a:moveTo>
                    <a:pt x="1614" y="1"/>
                  </a:moveTo>
                  <a:lnTo>
                    <a:pt x="1" y="2957"/>
                  </a:lnTo>
                  <a:lnTo>
                    <a:pt x="9275" y="12232"/>
                  </a:lnTo>
                  <a:lnTo>
                    <a:pt x="11022" y="9275"/>
                  </a:lnTo>
                  <a:lnTo>
                    <a:pt x="1614" y="1"/>
                  </a:lnTo>
                  <a:close/>
                </a:path>
              </a:pathLst>
            </a:custGeom>
            <a:solidFill>
              <a:srgbClr val="16C0D3"/>
            </a:solidFill>
            <a:ln>
              <a:noFill/>
            </a:ln>
          </p:spPr>
          <p:txBody>
            <a:bodyPr lIns="91425" tIns="91425" rIns="91425" bIns="91425" anchor="ctr" anchorCtr="0">
              <a:noAutofit/>
            </a:bodyPr>
            <a:lstStyle/>
            <a:p>
              <a:pPr lvl="0">
                <a:spcBef>
                  <a:spcPts val="0"/>
                </a:spcBef>
                <a:buNone/>
              </a:pPr>
              <a:endParaRPr sz="2400"/>
            </a:p>
          </p:txBody>
        </p:sp>
        <p:sp>
          <p:nvSpPr>
            <p:cNvPr id="453" name="Shape 453"/>
            <p:cNvSpPr/>
            <p:nvPr/>
          </p:nvSpPr>
          <p:spPr>
            <a:xfrm>
              <a:off x="711900" y="1962000"/>
              <a:ext cx="275550" cy="305800"/>
            </a:xfrm>
            <a:custGeom>
              <a:avLst/>
              <a:gdLst/>
              <a:ahLst/>
              <a:cxnLst/>
              <a:rect l="0" t="0" r="0" b="0"/>
              <a:pathLst>
                <a:path w="11022" h="12232" extrusionOk="0">
                  <a:moveTo>
                    <a:pt x="1748" y="0"/>
                  </a:moveTo>
                  <a:lnTo>
                    <a:pt x="0" y="2957"/>
                  </a:lnTo>
                  <a:lnTo>
                    <a:pt x="9409" y="12231"/>
                  </a:lnTo>
                  <a:lnTo>
                    <a:pt x="11022" y="9274"/>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sz="2400"/>
            </a:p>
          </p:txBody>
        </p:sp>
        <p:sp>
          <p:nvSpPr>
            <p:cNvPr id="454" name="Shape 454"/>
            <p:cNvSpPr/>
            <p:nvPr/>
          </p:nvSpPr>
          <p:spPr>
            <a:xfrm>
              <a:off x="2603675" y="37563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sz="2400"/>
            </a:p>
          </p:txBody>
        </p:sp>
        <p:sp>
          <p:nvSpPr>
            <p:cNvPr id="455" name="Shape 455"/>
            <p:cNvSpPr/>
            <p:nvPr/>
          </p:nvSpPr>
          <p:spPr>
            <a:xfrm>
              <a:off x="748850" y="1898150"/>
              <a:ext cx="275575" cy="309150"/>
            </a:xfrm>
            <a:custGeom>
              <a:avLst/>
              <a:gdLst/>
              <a:ahLst/>
              <a:cxnLst/>
              <a:rect l="0" t="0" r="0" b="0"/>
              <a:pathLst>
                <a:path w="11023" h="12366" extrusionOk="0">
                  <a:moveTo>
                    <a:pt x="1748" y="0"/>
                  </a:moveTo>
                  <a:lnTo>
                    <a:pt x="1" y="2957"/>
                  </a:lnTo>
                  <a:lnTo>
                    <a:pt x="9275" y="12366"/>
                  </a:lnTo>
                  <a:lnTo>
                    <a:pt x="11022" y="9409"/>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sz="2400"/>
            </a:p>
          </p:txBody>
        </p:sp>
        <p:sp>
          <p:nvSpPr>
            <p:cNvPr id="456" name="Shape 456"/>
            <p:cNvSpPr/>
            <p:nvPr/>
          </p:nvSpPr>
          <p:spPr>
            <a:xfrm>
              <a:off x="2640650" y="36924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sz="2400"/>
            </a:p>
          </p:txBody>
        </p:sp>
        <p:sp>
          <p:nvSpPr>
            <p:cNvPr id="457" name="Shape 457"/>
            <p:cNvSpPr/>
            <p:nvPr/>
          </p:nvSpPr>
          <p:spPr>
            <a:xfrm>
              <a:off x="785825" y="1837675"/>
              <a:ext cx="275550" cy="305800"/>
            </a:xfrm>
            <a:custGeom>
              <a:avLst/>
              <a:gdLst/>
              <a:ahLst/>
              <a:cxnLst/>
              <a:rect l="0" t="0" r="0" b="0"/>
              <a:pathLst>
                <a:path w="11022" h="12232" extrusionOk="0">
                  <a:moveTo>
                    <a:pt x="1613" y="0"/>
                  </a:moveTo>
                  <a:lnTo>
                    <a:pt x="0" y="2957"/>
                  </a:lnTo>
                  <a:lnTo>
                    <a:pt x="9275" y="12231"/>
                  </a:lnTo>
                  <a:lnTo>
                    <a:pt x="11022" y="9274"/>
                  </a:lnTo>
                  <a:lnTo>
                    <a:pt x="1613" y="0"/>
                  </a:lnTo>
                  <a:close/>
                </a:path>
              </a:pathLst>
            </a:custGeom>
            <a:solidFill>
              <a:srgbClr val="18BCD4"/>
            </a:solidFill>
            <a:ln>
              <a:noFill/>
            </a:ln>
          </p:spPr>
          <p:txBody>
            <a:bodyPr lIns="91425" tIns="91425" rIns="91425" bIns="91425" anchor="ctr" anchorCtr="0">
              <a:noAutofit/>
            </a:bodyPr>
            <a:lstStyle/>
            <a:p>
              <a:pPr lvl="0">
                <a:spcBef>
                  <a:spcPts val="0"/>
                </a:spcBef>
                <a:buNone/>
              </a:pPr>
              <a:endParaRPr sz="2400"/>
            </a:p>
          </p:txBody>
        </p:sp>
        <p:sp>
          <p:nvSpPr>
            <p:cNvPr id="458" name="Shape 458"/>
            <p:cNvSpPr/>
            <p:nvPr/>
          </p:nvSpPr>
          <p:spPr>
            <a:xfrm>
              <a:off x="2677600" y="3632000"/>
              <a:ext cx="275575" cy="305800"/>
            </a:xfrm>
            <a:custGeom>
              <a:avLst/>
              <a:gdLst/>
              <a:ahLst/>
              <a:cxnLst/>
              <a:rect l="0" t="0" r="0" b="0"/>
              <a:pathLst>
                <a:path w="11023" h="12232" extrusionOk="0">
                  <a:moveTo>
                    <a:pt x="1614" y="0"/>
                  </a:moveTo>
                  <a:lnTo>
                    <a:pt x="1" y="2957"/>
                  </a:lnTo>
                  <a:lnTo>
                    <a:pt x="9275" y="12231"/>
                  </a:lnTo>
                  <a:lnTo>
                    <a:pt x="11022" y="9274"/>
                  </a:lnTo>
                  <a:lnTo>
                    <a:pt x="1614" y="0"/>
                  </a:lnTo>
                  <a:close/>
                </a:path>
              </a:pathLst>
            </a:custGeom>
            <a:solidFill>
              <a:srgbClr val="19BBD5"/>
            </a:solidFill>
            <a:ln>
              <a:noFill/>
            </a:ln>
          </p:spPr>
          <p:txBody>
            <a:bodyPr lIns="91425" tIns="91425" rIns="91425" bIns="91425" anchor="ctr" anchorCtr="0">
              <a:noAutofit/>
            </a:bodyPr>
            <a:lstStyle/>
            <a:p>
              <a:pPr lvl="0">
                <a:spcBef>
                  <a:spcPts val="0"/>
                </a:spcBef>
                <a:buNone/>
              </a:pPr>
              <a:endParaRPr sz="2400"/>
            </a:p>
          </p:txBody>
        </p:sp>
        <p:sp>
          <p:nvSpPr>
            <p:cNvPr id="459" name="Shape 459"/>
            <p:cNvSpPr/>
            <p:nvPr/>
          </p:nvSpPr>
          <p:spPr>
            <a:xfrm>
              <a:off x="819425" y="1777175"/>
              <a:ext cx="275550" cy="305800"/>
            </a:xfrm>
            <a:custGeom>
              <a:avLst/>
              <a:gdLst/>
              <a:ahLst/>
              <a:cxnLst/>
              <a:rect l="0" t="0" r="0" b="0"/>
              <a:pathLst>
                <a:path w="11022" h="12232" extrusionOk="0">
                  <a:moveTo>
                    <a:pt x="1748" y="1"/>
                  </a:moveTo>
                  <a:lnTo>
                    <a:pt x="0" y="2958"/>
                  </a:lnTo>
                  <a:lnTo>
                    <a:pt x="9275" y="12232"/>
                  </a:lnTo>
                  <a:lnTo>
                    <a:pt x="11022" y="9275"/>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sz="2400"/>
            </a:p>
          </p:txBody>
        </p:sp>
        <p:sp>
          <p:nvSpPr>
            <p:cNvPr id="460" name="Shape 460"/>
            <p:cNvSpPr/>
            <p:nvPr/>
          </p:nvSpPr>
          <p:spPr>
            <a:xfrm>
              <a:off x="2711200" y="35715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1BB9D5"/>
            </a:solidFill>
            <a:ln>
              <a:noFill/>
            </a:ln>
          </p:spPr>
          <p:txBody>
            <a:bodyPr lIns="91425" tIns="91425" rIns="91425" bIns="91425" anchor="ctr" anchorCtr="0">
              <a:noAutofit/>
            </a:bodyPr>
            <a:lstStyle/>
            <a:p>
              <a:pPr lvl="0">
                <a:spcBef>
                  <a:spcPts val="0"/>
                </a:spcBef>
                <a:buNone/>
              </a:pPr>
              <a:endParaRPr sz="2400"/>
            </a:p>
          </p:txBody>
        </p:sp>
        <p:sp>
          <p:nvSpPr>
            <p:cNvPr id="461" name="Shape 461"/>
            <p:cNvSpPr/>
            <p:nvPr/>
          </p:nvSpPr>
          <p:spPr>
            <a:xfrm>
              <a:off x="856375" y="1713350"/>
              <a:ext cx="275575" cy="309150"/>
            </a:xfrm>
            <a:custGeom>
              <a:avLst/>
              <a:gdLst/>
              <a:ahLst/>
              <a:cxnLst/>
              <a:rect l="0" t="0" r="0" b="0"/>
              <a:pathLst>
                <a:path w="11023" h="12366" extrusionOk="0">
                  <a:moveTo>
                    <a:pt x="1614" y="0"/>
                  </a:moveTo>
                  <a:lnTo>
                    <a:pt x="1" y="2957"/>
                  </a:lnTo>
                  <a:lnTo>
                    <a:pt x="9275" y="12366"/>
                  </a:lnTo>
                  <a:lnTo>
                    <a:pt x="11022" y="9409"/>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sz="2400"/>
            </a:p>
          </p:txBody>
        </p:sp>
        <p:sp>
          <p:nvSpPr>
            <p:cNvPr id="462" name="Shape 462"/>
            <p:cNvSpPr/>
            <p:nvPr/>
          </p:nvSpPr>
          <p:spPr>
            <a:xfrm>
              <a:off x="890000" y="1652850"/>
              <a:ext cx="275550" cy="305800"/>
            </a:xfrm>
            <a:custGeom>
              <a:avLst/>
              <a:gdLst/>
              <a:ahLst/>
              <a:cxnLst/>
              <a:rect l="0" t="0" r="0" b="0"/>
              <a:pathLst>
                <a:path w="11022" h="12232" extrusionOk="0">
                  <a:moveTo>
                    <a:pt x="1747" y="1"/>
                  </a:moveTo>
                  <a:lnTo>
                    <a:pt x="0" y="2958"/>
                  </a:lnTo>
                  <a:lnTo>
                    <a:pt x="9409" y="12232"/>
                  </a:lnTo>
                  <a:lnTo>
                    <a:pt x="11021" y="9275"/>
                  </a:lnTo>
                  <a:lnTo>
                    <a:pt x="1747" y="1"/>
                  </a:lnTo>
                  <a:close/>
                </a:path>
              </a:pathLst>
            </a:custGeom>
            <a:solidFill>
              <a:srgbClr val="1CB7D6"/>
            </a:solidFill>
            <a:ln>
              <a:noFill/>
            </a:ln>
          </p:spPr>
          <p:txBody>
            <a:bodyPr lIns="91425" tIns="91425" rIns="91425" bIns="91425" anchor="ctr" anchorCtr="0">
              <a:noAutofit/>
            </a:bodyPr>
            <a:lstStyle/>
            <a:p>
              <a:pPr lvl="0">
                <a:spcBef>
                  <a:spcPts val="0"/>
                </a:spcBef>
                <a:buNone/>
              </a:pPr>
              <a:endParaRPr sz="2400"/>
            </a:p>
          </p:txBody>
        </p:sp>
        <p:sp>
          <p:nvSpPr>
            <p:cNvPr id="463" name="Shape 463"/>
            <p:cNvSpPr/>
            <p:nvPr/>
          </p:nvSpPr>
          <p:spPr>
            <a:xfrm>
              <a:off x="2748175" y="3511025"/>
              <a:ext cx="275550" cy="305800"/>
            </a:xfrm>
            <a:custGeom>
              <a:avLst/>
              <a:gdLst/>
              <a:ahLst/>
              <a:cxnLst/>
              <a:rect l="0" t="0" r="0" b="0"/>
              <a:pathLst>
                <a:path w="11022" h="12232" extrusionOk="0">
                  <a:moveTo>
                    <a:pt x="1613" y="1"/>
                  </a:moveTo>
                  <a:lnTo>
                    <a:pt x="0" y="2823"/>
                  </a:lnTo>
                  <a:lnTo>
                    <a:pt x="9274" y="12232"/>
                  </a:lnTo>
                  <a:lnTo>
                    <a:pt x="11022" y="9275"/>
                  </a:lnTo>
                  <a:lnTo>
                    <a:pt x="1613" y="1"/>
                  </a:lnTo>
                  <a:close/>
                </a:path>
              </a:pathLst>
            </a:custGeom>
            <a:solidFill>
              <a:srgbClr val="1CB7D6"/>
            </a:solidFill>
            <a:ln>
              <a:noFill/>
            </a:ln>
          </p:spPr>
          <p:txBody>
            <a:bodyPr lIns="91425" tIns="91425" rIns="91425" bIns="91425" anchor="ctr" anchorCtr="0">
              <a:noAutofit/>
            </a:bodyPr>
            <a:lstStyle/>
            <a:p>
              <a:pPr lvl="0">
                <a:spcBef>
                  <a:spcPts val="0"/>
                </a:spcBef>
                <a:buNone/>
              </a:pPr>
              <a:endParaRPr sz="2400"/>
            </a:p>
          </p:txBody>
        </p:sp>
        <p:sp>
          <p:nvSpPr>
            <p:cNvPr id="464" name="Shape 464"/>
            <p:cNvSpPr/>
            <p:nvPr/>
          </p:nvSpPr>
          <p:spPr>
            <a:xfrm>
              <a:off x="2781775" y="3447175"/>
              <a:ext cx="275550" cy="305800"/>
            </a:xfrm>
            <a:custGeom>
              <a:avLst/>
              <a:gdLst/>
              <a:ahLst/>
              <a:cxnLst/>
              <a:rect l="0" t="0" r="0" b="0"/>
              <a:pathLst>
                <a:path w="11022" h="12232" extrusionOk="0">
                  <a:moveTo>
                    <a:pt x="1748" y="1"/>
                  </a:moveTo>
                  <a:lnTo>
                    <a:pt x="0" y="2958"/>
                  </a:lnTo>
                  <a:lnTo>
                    <a:pt x="9409" y="12232"/>
                  </a:lnTo>
                  <a:lnTo>
                    <a:pt x="11022" y="9409"/>
                  </a:lnTo>
                  <a:lnTo>
                    <a:pt x="1748" y="1"/>
                  </a:lnTo>
                  <a:close/>
                </a:path>
              </a:pathLst>
            </a:custGeom>
            <a:solidFill>
              <a:srgbClr val="1DB5D6"/>
            </a:solidFill>
            <a:ln>
              <a:noFill/>
            </a:ln>
          </p:spPr>
          <p:txBody>
            <a:bodyPr lIns="91425" tIns="91425" rIns="91425" bIns="91425" anchor="ctr" anchorCtr="0">
              <a:noAutofit/>
            </a:bodyPr>
            <a:lstStyle/>
            <a:p>
              <a:pPr lvl="0">
                <a:spcBef>
                  <a:spcPts val="0"/>
                </a:spcBef>
                <a:buNone/>
              </a:pPr>
              <a:endParaRPr sz="2400"/>
            </a:p>
          </p:txBody>
        </p:sp>
        <p:sp>
          <p:nvSpPr>
            <p:cNvPr id="465" name="Shape 465"/>
            <p:cNvSpPr/>
            <p:nvPr/>
          </p:nvSpPr>
          <p:spPr>
            <a:xfrm>
              <a:off x="926950" y="1592375"/>
              <a:ext cx="275550" cy="305800"/>
            </a:xfrm>
            <a:custGeom>
              <a:avLst/>
              <a:gdLst/>
              <a:ahLst/>
              <a:cxnLst/>
              <a:rect l="0" t="0" r="0" b="0"/>
              <a:pathLst>
                <a:path w="11022" h="12232" extrusionOk="0">
                  <a:moveTo>
                    <a:pt x="1613" y="1"/>
                  </a:moveTo>
                  <a:lnTo>
                    <a:pt x="1" y="2957"/>
                  </a:lnTo>
                  <a:lnTo>
                    <a:pt x="9275" y="12231"/>
                  </a:lnTo>
                  <a:lnTo>
                    <a:pt x="11022" y="9275"/>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sz="2400"/>
            </a:p>
          </p:txBody>
        </p:sp>
        <p:sp>
          <p:nvSpPr>
            <p:cNvPr id="466" name="Shape 466"/>
            <p:cNvSpPr/>
            <p:nvPr/>
          </p:nvSpPr>
          <p:spPr>
            <a:xfrm>
              <a:off x="960550" y="1531900"/>
              <a:ext cx="275550" cy="305800"/>
            </a:xfrm>
            <a:custGeom>
              <a:avLst/>
              <a:gdLst/>
              <a:ahLst/>
              <a:cxnLst/>
              <a:rect l="0" t="0" r="0" b="0"/>
              <a:pathLst>
                <a:path w="11022" h="12232" extrusionOk="0">
                  <a:moveTo>
                    <a:pt x="1748" y="0"/>
                  </a:moveTo>
                  <a:lnTo>
                    <a:pt x="1" y="2823"/>
                  </a:lnTo>
                  <a:lnTo>
                    <a:pt x="9409" y="12231"/>
                  </a:lnTo>
                  <a:lnTo>
                    <a:pt x="11022" y="9274"/>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sz="2400"/>
            </a:p>
          </p:txBody>
        </p:sp>
        <p:sp>
          <p:nvSpPr>
            <p:cNvPr id="467" name="Shape 467"/>
            <p:cNvSpPr/>
            <p:nvPr/>
          </p:nvSpPr>
          <p:spPr>
            <a:xfrm>
              <a:off x="2818725" y="3386700"/>
              <a:ext cx="275575" cy="305800"/>
            </a:xfrm>
            <a:custGeom>
              <a:avLst/>
              <a:gdLst/>
              <a:ahLst/>
              <a:cxnLst/>
              <a:rect l="0" t="0" r="0" b="0"/>
              <a:pathLst>
                <a:path w="11023" h="12232" extrusionOk="0">
                  <a:moveTo>
                    <a:pt x="1614" y="1"/>
                  </a:moveTo>
                  <a:lnTo>
                    <a:pt x="1" y="2957"/>
                  </a:lnTo>
                  <a:lnTo>
                    <a:pt x="9275" y="12231"/>
                  </a:lnTo>
                  <a:lnTo>
                    <a:pt x="11022" y="9275"/>
                  </a:lnTo>
                  <a:lnTo>
                    <a:pt x="1614" y="1"/>
                  </a:lnTo>
                  <a:close/>
                </a:path>
              </a:pathLst>
            </a:custGeom>
            <a:solidFill>
              <a:srgbClr val="1EB4D7"/>
            </a:solidFill>
            <a:ln>
              <a:noFill/>
            </a:ln>
          </p:spPr>
          <p:txBody>
            <a:bodyPr lIns="91425" tIns="91425" rIns="91425" bIns="91425" anchor="ctr" anchorCtr="0">
              <a:noAutofit/>
            </a:bodyPr>
            <a:lstStyle/>
            <a:p>
              <a:pPr lvl="0">
                <a:spcBef>
                  <a:spcPts val="0"/>
                </a:spcBef>
                <a:buNone/>
              </a:pPr>
              <a:endParaRPr sz="2400"/>
            </a:p>
          </p:txBody>
        </p:sp>
        <p:sp>
          <p:nvSpPr>
            <p:cNvPr id="468" name="Shape 468"/>
            <p:cNvSpPr/>
            <p:nvPr/>
          </p:nvSpPr>
          <p:spPr>
            <a:xfrm>
              <a:off x="997525" y="1468050"/>
              <a:ext cx="322600" cy="305800"/>
            </a:xfrm>
            <a:custGeom>
              <a:avLst/>
              <a:gdLst/>
              <a:ahLst/>
              <a:cxnLst/>
              <a:rect l="0" t="0" r="0" b="0"/>
              <a:pathLst>
                <a:path w="12904" h="12232" extrusionOk="0">
                  <a:moveTo>
                    <a:pt x="1747" y="0"/>
                  </a:moveTo>
                  <a:lnTo>
                    <a:pt x="0" y="2957"/>
                  </a:lnTo>
                  <a:lnTo>
                    <a:pt x="9274" y="12231"/>
                  </a:lnTo>
                  <a:lnTo>
                    <a:pt x="9946" y="11291"/>
                  </a:lnTo>
                  <a:lnTo>
                    <a:pt x="12903" y="11291"/>
                  </a:lnTo>
                  <a:lnTo>
                    <a:pt x="1747" y="0"/>
                  </a:lnTo>
                  <a:close/>
                </a:path>
              </a:pathLst>
            </a:custGeom>
            <a:solidFill>
              <a:srgbClr val="1FB2D7"/>
            </a:solidFill>
            <a:ln>
              <a:noFill/>
            </a:ln>
          </p:spPr>
          <p:txBody>
            <a:bodyPr lIns="91425" tIns="91425" rIns="91425" bIns="91425" anchor="ctr" anchorCtr="0">
              <a:noAutofit/>
            </a:bodyPr>
            <a:lstStyle/>
            <a:p>
              <a:pPr lvl="0">
                <a:spcBef>
                  <a:spcPts val="0"/>
                </a:spcBef>
                <a:buNone/>
              </a:pPr>
              <a:endParaRPr sz="2400"/>
            </a:p>
          </p:txBody>
        </p:sp>
        <p:sp>
          <p:nvSpPr>
            <p:cNvPr id="469" name="Shape 469"/>
            <p:cNvSpPr/>
            <p:nvPr/>
          </p:nvSpPr>
          <p:spPr>
            <a:xfrm>
              <a:off x="2852325" y="33262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FB2D7"/>
            </a:solidFill>
            <a:ln>
              <a:noFill/>
            </a:ln>
          </p:spPr>
          <p:txBody>
            <a:bodyPr lIns="91425" tIns="91425" rIns="91425" bIns="91425" anchor="ctr" anchorCtr="0">
              <a:noAutofit/>
            </a:bodyPr>
            <a:lstStyle/>
            <a:p>
              <a:pPr lvl="0">
                <a:spcBef>
                  <a:spcPts val="0"/>
                </a:spcBef>
                <a:buNone/>
              </a:pPr>
              <a:endParaRPr sz="2400"/>
            </a:p>
          </p:txBody>
        </p:sp>
        <p:sp>
          <p:nvSpPr>
            <p:cNvPr id="470" name="Shape 470"/>
            <p:cNvSpPr/>
            <p:nvPr/>
          </p:nvSpPr>
          <p:spPr>
            <a:xfrm>
              <a:off x="1034475" y="1431100"/>
              <a:ext cx="383075" cy="319225"/>
            </a:xfrm>
            <a:custGeom>
              <a:avLst/>
              <a:gdLst/>
              <a:ahLst/>
              <a:cxnLst/>
              <a:rect l="0" t="0" r="0" b="0"/>
              <a:pathLst>
                <a:path w="15323" h="12769" extrusionOk="0">
                  <a:moveTo>
                    <a:pt x="1076" y="0"/>
                  </a:moveTo>
                  <a:lnTo>
                    <a:pt x="1" y="2016"/>
                  </a:lnTo>
                  <a:lnTo>
                    <a:pt x="10619" y="12769"/>
                  </a:lnTo>
                  <a:lnTo>
                    <a:pt x="15323" y="12769"/>
                  </a:lnTo>
                  <a:lnTo>
                    <a:pt x="2554" y="0"/>
                  </a:lnTo>
                  <a:close/>
                </a:path>
              </a:pathLst>
            </a:custGeom>
            <a:solidFill>
              <a:srgbClr val="20B0D8"/>
            </a:solidFill>
            <a:ln>
              <a:noFill/>
            </a:ln>
          </p:spPr>
          <p:txBody>
            <a:bodyPr lIns="91425" tIns="91425" rIns="91425" bIns="91425" anchor="ctr" anchorCtr="0">
              <a:noAutofit/>
            </a:bodyPr>
            <a:lstStyle/>
            <a:p>
              <a:pPr lvl="0">
                <a:spcBef>
                  <a:spcPts val="0"/>
                </a:spcBef>
                <a:buNone/>
              </a:pPr>
              <a:endParaRPr sz="2400"/>
            </a:p>
          </p:txBody>
        </p:sp>
        <p:sp>
          <p:nvSpPr>
            <p:cNvPr id="471" name="Shape 471"/>
            <p:cNvSpPr/>
            <p:nvPr/>
          </p:nvSpPr>
          <p:spPr>
            <a:xfrm>
              <a:off x="2889300" y="32623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20B0D8"/>
            </a:solidFill>
            <a:ln>
              <a:noFill/>
            </a:ln>
          </p:spPr>
          <p:txBody>
            <a:bodyPr lIns="91425" tIns="91425" rIns="91425" bIns="91425" anchor="ctr" anchorCtr="0">
              <a:noAutofit/>
            </a:bodyPr>
            <a:lstStyle/>
            <a:p>
              <a:pPr lvl="0">
                <a:spcBef>
                  <a:spcPts val="0"/>
                </a:spcBef>
                <a:buNone/>
              </a:pPr>
              <a:endParaRPr sz="2400"/>
            </a:p>
          </p:txBody>
        </p:sp>
        <p:sp>
          <p:nvSpPr>
            <p:cNvPr id="472" name="Shape 472"/>
            <p:cNvSpPr/>
            <p:nvPr/>
          </p:nvSpPr>
          <p:spPr>
            <a:xfrm>
              <a:off x="10781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sz="2400"/>
            </a:p>
          </p:txBody>
        </p:sp>
        <p:sp>
          <p:nvSpPr>
            <p:cNvPr id="473" name="Shape 473"/>
            <p:cNvSpPr/>
            <p:nvPr/>
          </p:nvSpPr>
          <p:spPr>
            <a:xfrm>
              <a:off x="2926250" y="32019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21AED9"/>
            </a:solidFill>
            <a:ln>
              <a:noFill/>
            </a:ln>
          </p:spPr>
          <p:txBody>
            <a:bodyPr lIns="91425" tIns="91425" rIns="91425" bIns="91425" anchor="ctr" anchorCtr="0">
              <a:noAutofit/>
            </a:bodyPr>
            <a:lstStyle/>
            <a:p>
              <a:pPr lvl="0">
                <a:spcBef>
                  <a:spcPts val="0"/>
                </a:spcBef>
                <a:buNone/>
              </a:pPr>
              <a:endParaRPr sz="2400"/>
            </a:p>
          </p:txBody>
        </p:sp>
        <p:sp>
          <p:nvSpPr>
            <p:cNvPr id="474" name="Shape 474"/>
            <p:cNvSpPr/>
            <p:nvPr/>
          </p:nvSpPr>
          <p:spPr>
            <a:xfrm>
              <a:off x="1175600" y="1431100"/>
              <a:ext cx="436850" cy="319225"/>
            </a:xfrm>
            <a:custGeom>
              <a:avLst/>
              <a:gdLst/>
              <a:ahLst/>
              <a:cxnLst/>
              <a:rect l="0" t="0" r="0" b="0"/>
              <a:pathLst>
                <a:path w="17474" h="12769" extrusionOk="0">
                  <a:moveTo>
                    <a:pt x="1" y="0"/>
                  </a:moveTo>
                  <a:lnTo>
                    <a:pt x="12769" y="12769"/>
                  </a:lnTo>
                  <a:lnTo>
                    <a:pt x="17474" y="12769"/>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sz="2400"/>
            </a:p>
          </p:txBody>
        </p:sp>
        <p:sp>
          <p:nvSpPr>
            <p:cNvPr id="475" name="Shape 475"/>
            <p:cNvSpPr/>
            <p:nvPr/>
          </p:nvSpPr>
          <p:spPr>
            <a:xfrm>
              <a:off x="2959850" y="31414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22ADD9"/>
            </a:solidFill>
            <a:ln>
              <a:noFill/>
            </a:ln>
          </p:spPr>
          <p:txBody>
            <a:bodyPr lIns="91425" tIns="91425" rIns="91425" bIns="91425" anchor="ctr" anchorCtr="0">
              <a:noAutofit/>
            </a:bodyPr>
            <a:lstStyle/>
            <a:p>
              <a:pPr lvl="0">
                <a:spcBef>
                  <a:spcPts val="0"/>
                </a:spcBef>
                <a:buNone/>
              </a:pPr>
              <a:endParaRPr sz="2400"/>
            </a:p>
          </p:txBody>
        </p:sp>
        <p:sp>
          <p:nvSpPr>
            <p:cNvPr id="476" name="Shape 476"/>
            <p:cNvSpPr/>
            <p:nvPr/>
          </p:nvSpPr>
          <p:spPr>
            <a:xfrm>
              <a:off x="2996825" y="3077575"/>
              <a:ext cx="275550" cy="309150"/>
            </a:xfrm>
            <a:custGeom>
              <a:avLst/>
              <a:gdLst/>
              <a:ahLst/>
              <a:cxnLst/>
              <a:rect l="0" t="0" r="0" b="0"/>
              <a:pathLst>
                <a:path w="11022" h="12366" extrusionOk="0">
                  <a:moveTo>
                    <a:pt x="1613" y="0"/>
                  </a:moveTo>
                  <a:lnTo>
                    <a:pt x="0" y="2957"/>
                  </a:lnTo>
                  <a:lnTo>
                    <a:pt x="9275" y="12366"/>
                  </a:lnTo>
                  <a:lnTo>
                    <a:pt x="11022" y="9409"/>
                  </a:lnTo>
                  <a:lnTo>
                    <a:pt x="1613" y="0"/>
                  </a:lnTo>
                  <a:close/>
                </a:path>
              </a:pathLst>
            </a:custGeom>
            <a:solidFill>
              <a:srgbClr val="23ABDA"/>
            </a:solidFill>
            <a:ln>
              <a:noFill/>
            </a:ln>
          </p:spPr>
          <p:txBody>
            <a:bodyPr lIns="91425" tIns="91425" rIns="91425" bIns="91425" anchor="ctr" anchorCtr="0">
              <a:noAutofit/>
            </a:bodyPr>
            <a:lstStyle/>
            <a:p>
              <a:pPr lvl="0">
                <a:spcBef>
                  <a:spcPts val="0"/>
                </a:spcBef>
                <a:buNone/>
              </a:pPr>
              <a:endParaRPr sz="2400"/>
            </a:p>
          </p:txBody>
        </p:sp>
        <p:sp>
          <p:nvSpPr>
            <p:cNvPr id="477" name="Shape 477"/>
            <p:cNvSpPr/>
            <p:nvPr/>
          </p:nvSpPr>
          <p:spPr>
            <a:xfrm>
              <a:off x="1273050" y="1431100"/>
              <a:ext cx="433500" cy="319225"/>
            </a:xfrm>
            <a:custGeom>
              <a:avLst/>
              <a:gdLst/>
              <a:ahLst/>
              <a:cxnLst/>
              <a:rect l="0" t="0" r="0" b="0"/>
              <a:pathLst>
                <a:path w="17340" h="12769" extrusionOk="0">
                  <a:moveTo>
                    <a:pt x="0" y="0"/>
                  </a:moveTo>
                  <a:lnTo>
                    <a:pt x="12769" y="12769"/>
                  </a:lnTo>
                  <a:lnTo>
                    <a:pt x="17339" y="12769"/>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sz="2400"/>
            </a:p>
          </p:txBody>
        </p:sp>
        <p:sp>
          <p:nvSpPr>
            <p:cNvPr id="478" name="Shape 478"/>
            <p:cNvSpPr/>
            <p:nvPr/>
          </p:nvSpPr>
          <p:spPr>
            <a:xfrm>
              <a:off x="1370500" y="1431100"/>
              <a:ext cx="433475" cy="319225"/>
            </a:xfrm>
            <a:custGeom>
              <a:avLst/>
              <a:gdLst/>
              <a:ahLst/>
              <a:cxnLst/>
              <a:rect l="0" t="0" r="0" b="0"/>
              <a:pathLst>
                <a:path w="17339" h="12769" extrusionOk="0">
                  <a:moveTo>
                    <a:pt x="0" y="0"/>
                  </a:moveTo>
                  <a:lnTo>
                    <a:pt x="12769" y="12769"/>
                  </a:lnTo>
                  <a:lnTo>
                    <a:pt x="17339" y="12769"/>
                  </a:lnTo>
                  <a:lnTo>
                    <a:pt x="4705" y="0"/>
                  </a:lnTo>
                  <a:close/>
                </a:path>
              </a:pathLst>
            </a:custGeom>
            <a:solidFill>
              <a:srgbClr val="25A9DA"/>
            </a:solidFill>
            <a:ln>
              <a:noFill/>
            </a:ln>
          </p:spPr>
          <p:txBody>
            <a:bodyPr lIns="91425" tIns="91425" rIns="91425" bIns="91425" anchor="ctr" anchorCtr="0">
              <a:noAutofit/>
            </a:bodyPr>
            <a:lstStyle/>
            <a:p>
              <a:pPr lvl="0">
                <a:spcBef>
                  <a:spcPts val="0"/>
                </a:spcBef>
                <a:buNone/>
              </a:pPr>
              <a:endParaRPr sz="2400"/>
            </a:p>
          </p:txBody>
        </p:sp>
        <p:sp>
          <p:nvSpPr>
            <p:cNvPr id="479" name="Shape 479"/>
            <p:cNvSpPr/>
            <p:nvPr/>
          </p:nvSpPr>
          <p:spPr>
            <a:xfrm>
              <a:off x="3030425" y="3017075"/>
              <a:ext cx="275550" cy="305800"/>
            </a:xfrm>
            <a:custGeom>
              <a:avLst/>
              <a:gdLst/>
              <a:ahLst/>
              <a:cxnLst/>
              <a:rect l="0" t="0" r="0" b="0"/>
              <a:pathLst>
                <a:path w="11022" h="12232" extrusionOk="0">
                  <a:moveTo>
                    <a:pt x="1748" y="1"/>
                  </a:moveTo>
                  <a:lnTo>
                    <a:pt x="1" y="2958"/>
                  </a:lnTo>
                  <a:lnTo>
                    <a:pt x="9409" y="12232"/>
                  </a:lnTo>
                  <a:lnTo>
                    <a:pt x="11022" y="9275"/>
                  </a:lnTo>
                  <a:lnTo>
                    <a:pt x="1748" y="1"/>
                  </a:lnTo>
                  <a:close/>
                </a:path>
              </a:pathLst>
            </a:custGeom>
            <a:solidFill>
              <a:srgbClr val="25A9DA"/>
            </a:solidFill>
            <a:ln>
              <a:noFill/>
            </a:ln>
          </p:spPr>
          <p:txBody>
            <a:bodyPr lIns="91425" tIns="91425" rIns="91425" bIns="91425" anchor="ctr" anchorCtr="0">
              <a:noAutofit/>
            </a:bodyPr>
            <a:lstStyle/>
            <a:p>
              <a:pPr lvl="0">
                <a:spcBef>
                  <a:spcPts val="0"/>
                </a:spcBef>
                <a:buNone/>
              </a:pPr>
              <a:endParaRPr sz="2400"/>
            </a:p>
          </p:txBody>
        </p:sp>
        <p:sp>
          <p:nvSpPr>
            <p:cNvPr id="480" name="Shape 480"/>
            <p:cNvSpPr/>
            <p:nvPr/>
          </p:nvSpPr>
          <p:spPr>
            <a:xfrm>
              <a:off x="1467950" y="143110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26A8DB"/>
            </a:solidFill>
            <a:ln>
              <a:noFill/>
            </a:ln>
          </p:spPr>
          <p:txBody>
            <a:bodyPr lIns="91425" tIns="91425" rIns="91425" bIns="91425" anchor="ctr" anchorCtr="0">
              <a:noAutofit/>
            </a:bodyPr>
            <a:lstStyle/>
            <a:p>
              <a:pPr lvl="0">
                <a:spcBef>
                  <a:spcPts val="0"/>
                </a:spcBef>
                <a:buNone/>
              </a:pPr>
              <a:endParaRPr sz="2400"/>
            </a:p>
          </p:txBody>
        </p:sp>
        <p:sp>
          <p:nvSpPr>
            <p:cNvPr id="481" name="Shape 481"/>
            <p:cNvSpPr/>
            <p:nvPr/>
          </p:nvSpPr>
          <p:spPr>
            <a:xfrm>
              <a:off x="3067375" y="2956600"/>
              <a:ext cx="275575" cy="305800"/>
            </a:xfrm>
            <a:custGeom>
              <a:avLst/>
              <a:gdLst/>
              <a:ahLst/>
              <a:cxnLst/>
              <a:rect l="0" t="0" r="0" b="0"/>
              <a:pathLst>
                <a:path w="11023" h="12232" extrusionOk="0">
                  <a:moveTo>
                    <a:pt x="1614" y="0"/>
                  </a:moveTo>
                  <a:lnTo>
                    <a:pt x="1" y="2957"/>
                  </a:lnTo>
                  <a:lnTo>
                    <a:pt x="9275" y="12231"/>
                  </a:lnTo>
                  <a:lnTo>
                    <a:pt x="11022" y="9275"/>
                  </a:lnTo>
                  <a:lnTo>
                    <a:pt x="1614" y="0"/>
                  </a:lnTo>
                  <a:close/>
                </a:path>
              </a:pathLst>
            </a:custGeom>
            <a:solidFill>
              <a:srgbClr val="26A8DB"/>
            </a:solidFill>
            <a:ln>
              <a:noFill/>
            </a:ln>
          </p:spPr>
          <p:txBody>
            <a:bodyPr lIns="91425" tIns="91425" rIns="91425" bIns="91425" anchor="ctr" anchorCtr="0">
              <a:noAutofit/>
            </a:bodyPr>
            <a:lstStyle/>
            <a:p>
              <a:pPr lvl="0">
                <a:spcBef>
                  <a:spcPts val="0"/>
                </a:spcBef>
                <a:buNone/>
              </a:pPr>
              <a:endParaRPr sz="2400"/>
            </a:p>
          </p:txBody>
        </p:sp>
        <p:sp>
          <p:nvSpPr>
            <p:cNvPr id="482" name="Shape 482"/>
            <p:cNvSpPr/>
            <p:nvPr/>
          </p:nvSpPr>
          <p:spPr>
            <a:xfrm>
              <a:off x="156537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sz="2400"/>
            </a:p>
          </p:txBody>
        </p:sp>
        <p:sp>
          <p:nvSpPr>
            <p:cNvPr id="483" name="Shape 483"/>
            <p:cNvSpPr/>
            <p:nvPr/>
          </p:nvSpPr>
          <p:spPr>
            <a:xfrm>
              <a:off x="3101000" y="2896125"/>
              <a:ext cx="275550" cy="305800"/>
            </a:xfrm>
            <a:custGeom>
              <a:avLst/>
              <a:gdLst/>
              <a:ahLst/>
              <a:cxnLst/>
              <a:rect l="0" t="0" r="0" b="0"/>
              <a:pathLst>
                <a:path w="11022" h="12232" extrusionOk="0">
                  <a:moveTo>
                    <a:pt x="1747" y="0"/>
                  </a:moveTo>
                  <a:lnTo>
                    <a:pt x="0" y="2823"/>
                  </a:lnTo>
                  <a:lnTo>
                    <a:pt x="9409" y="12231"/>
                  </a:lnTo>
                  <a:lnTo>
                    <a:pt x="11021" y="9274"/>
                  </a:lnTo>
                  <a:lnTo>
                    <a:pt x="1747" y="0"/>
                  </a:lnTo>
                  <a:close/>
                </a:path>
              </a:pathLst>
            </a:custGeom>
            <a:solidFill>
              <a:srgbClr val="27A6DC"/>
            </a:solidFill>
            <a:ln>
              <a:noFill/>
            </a:ln>
          </p:spPr>
          <p:txBody>
            <a:bodyPr lIns="91425" tIns="91425" rIns="91425" bIns="91425" anchor="ctr" anchorCtr="0">
              <a:noAutofit/>
            </a:bodyPr>
            <a:lstStyle/>
            <a:p>
              <a:pPr lvl="0">
                <a:spcBef>
                  <a:spcPts val="0"/>
                </a:spcBef>
                <a:buNone/>
              </a:pPr>
              <a:endParaRPr sz="2400"/>
            </a:p>
          </p:txBody>
        </p:sp>
        <p:sp>
          <p:nvSpPr>
            <p:cNvPr id="484" name="Shape 484"/>
            <p:cNvSpPr/>
            <p:nvPr/>
          </p:nvSpPr>
          <p:spPr>
            <a:xfrm>
              <a:off x="3137950" y="2802025"/>
              <a:ext cx="275550" cy="336050"/>
            </a:xfrm>
            <a:custGeom>
              <a:avLst/>
              <a:gdLst/>
              <a:ahLst/>
              <a:cxnLst/>
              <a:rect l="0" t="0" r="0" b="0"/>
              <a:pathLst>
                <a:path w="11022" h="13442" extrusionOk="0">
                  <a:moveTo>
                    <a:pt x="404" y="1"/>
                  </a:moveTo>
                  <a:lnTo>
                    <a:pt x="1" y="404"/>
                  </a:lnTo>
                  <a:lnTo>
                    <a:pt x="1076" y="2286"/>
                  </a:lnTo>
                  <a:lnTo>
                    <a:pt x="1" y="4167"/>
                  </a:lnTo>
                  <a:lnTo>
                    <a:pt x="9275" y="13441"/>
                  </a:lnTo>
                  <a:lnTo>
                    <a:pt x="11022" y="10619"/>
                  </a:lnTo>
                  <a:lnTo>
                    <a:pt x="404" y="1"/>
                  </a:lnTo>
                  <a:close/>
                </a:path>
              </a:pathLst>
            </a:custGeom>
            <a:solidFill>
              <a:srgbClr val="28A4DC"/>
            </a:solidFill>
            <a:ln>
              <a:noFill/>
            </a:ln>
          </p:spPr>
          <p:txBody>
            <a:bodyPr lIns="91425" tIns="91425" rIns="91425" bIns="91425" anchor="ctr" anchorCtr="0">
              <a:noAutofit/>
            </a:bodyPr>
            <a:lstStyle/>
            <a:p>
              <a:pPr lvl="0">
                <a:spcBef>
                  <a:spcPts val="0"/>
                </a:spcBef>
                <a:buNone/>
              </a:pPr>
              <a:endParaRPr sz="2400"/>
            </a:p>
          </p:txBody>
        </p:sp>
        <p:sp>
          <p:nvSpPr>
            <p:cNvPr id="485" name="Shape 485"/>
            <p:cNvSpPr/>
            <p:nvPr/>
          </p:nvSpPr>
          <p:spPr>
            <a:xfrm>
              <a:off x="166282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8A4DC"/>
            </a:solidFill>
            <a:ln>
              <a:noFill/>
            </a:ln>
          </p:spPr>
          <p:txBody>
            <a:bodyPr lIns="91425" tIns="91425" rIns="91425" bIns="91425" anchor="ctr" anchorCtr="0">
              <a:noAutofit/>
            </a:bodyPr>
            <a:lstStyle/>
            <a:p>
              <a:pPr lvl="0">
                <a:spcBef>
                  <a:spcPts val="0"/>
                </a:spcBef>
                <a:buNone/>
              </a:pPr>
              <a:endParaRPr sz="2400"/>
            </a:p>
          </p:txBody>
        </p:sp>
        <p:sp>
          <p:nvSpPr>
            <p:cNvPr id="486" name="Shape 486"/>
            <p:cNvSpPr/>
            <p:nvPr/>
          </p:nvSpPr>
          <p:spPr>
            <a:xfrm>
              <a:off x="3006900" y="2573550"/>
              <a:ext cx="440200" cy="504050"/>
            </a:xfrm>
            <a:custGeom>
              <a:avLst/>
              <a:gdLst/>
              <a:ahLst/>
              <a:cxnLst/>
              <a:rect l="0" t="0" r="0" b="0"/>
              <a:pathLst>
                <a:path w="17608" h="20162" extrusionOk="0">
                  <a:moveTo>
                    <a:pt x="404" y="0"/>
                  </a:moveTo>
                  <a:lnTo>
                    <a:pt x="1" y="269"/>
                  </a:lnTo>
                  <a:lnTo>
                    <a:pt x="5243" y="9543"/>
                  </a:lnTo>
                  <a:lnTo>
                    <a:pt x="15995" y="20161"/>
                  </a:lnTo>
                  <a:lnTo>
                    <a:pt x="17608" y="17204"/>
                  </a:lnTo>
                  <a:lnTo>
                    <a:pt x="404" y="0"/>
                  </a:lnTo>
                  <a:close/>
                </a:path>
              </a:pathLst>
            </a:custGeom>
            <a:solidFill>
              <a:srgbClr val="29A2DD"/>
            </a:solidFill>
            <a:ln>
              <a:noFill/>
            </a:ln>
          </p:spPr>
          <p:txBody>
            <a:bodyPr lIns="91425" tIns="91425" rIns="91425" bIns="91425" anchor="ctr" anchorCtr="0">
              <a:noAutofit/>
            </a:bodyPr>
            <a:lstStyle/>
            <a:p>
              <a:pPr lvl="0">
                <a:spcBef>
                  <a:spcPts val="0"/>
                </a:spcBef>
                <a:buNone/>
              </a:pPr>
              <a:endParaRPr sz="2400"/>
            </a:p>
          </p:txBody>
        </p:sp>
        <p:sp>
          <p:nvSpPr>
            <p:cNvPr id="487" name="Shape 487"/>
            <p:cNvSpPr/>
            <p:nvPr/>
          </p:nvSpPr>
          <p:spPr>
            <a:xfrm>
              <a:off x="1760275" y="1431100"/>
              <a:ext cx="433500" cy="319225"/>
            </a:xfrm>
            <a:custGeom>
              <a:avLst/>
              <a:gdLst/>
              <a:ahLst/>
              <a:cxnLst/>
              <a:rect l="0" t="0" r="0" b="0"/>
              <a:pathLst>
                <a:path w="17340" h="12769" extrusionOk="0">
                  <a:moveTo>
                    <a:pt x="1" y="0"/>
                  </a:moveTo>
                  <a:lnTo>
                    <a:pt x="12635" y="12769"/>
                  </a:lnTo>
                  <a:lnTo>
                    <a:pt x="17339" y="12769"/>
                  </a:lnTo>
                  <a:lnTo>
                    <a:pt x="4570" y="0"/>
                  </a:lnTo>
                  <a:close/>
                </a:path>
              </a:pathLst>
            </a:custGeom>
            <a:solidFill>
              <a:srgbClr val="29A2DD"/>
            </a:solidFill>
            <a:ln>
              <a:noFill/>
            </a:ln>
          </p:spPr>
          <p:txBody>
            <a:bodyPr lIns="91425" tIns="91425" rIns="91425" bIns="91425" anchor="ctr" anchorCtr="0">
              <a:noAutofit/>
            </a:bodyPr>
            <a:lstStyle/>
            <a:p>
              <a:pPr lvl="0">
                <a:spcBef>
                  <a:spcPts val="0"/>
                </a:spcBef>
                <a:buNone/>
              </a:pPr>
              <a:endParaRPr sz="2400"/>
            </a:p>
          </p:txBody>
        </p:sp>
        <p:sp>
          <p:nvSpPr>
            <p:cNvPr id="488" name="Shape 488"/>
            <p:cNvSpPr/>
            <p:nvPr/>
          </p:nvSpPr>
          <p:spPr>
            <a:xfrm>
              <a:off x="18543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sz="2400"/>
            </a:p>
          </p:txBody>
        </p:sp>
        <p:sp>
          <p:nvSpPr>
            <p:cNvPr id="489" name="Shape 489"/>
            <p:cNvSpPr/>
            <p:nvPr/>
          </p:nvSpPr>
          <p:spPr>
            <a:xfrm>
              <a:off x="2872500" y="2345050"/>
              <a:ext cx="611575" cy="672050"/>
            </a:xfrm>
            <a:custGeom>
              <a:avLst/>
              <a:gdLst/>
              <a:ahLst/>
              <a:cxnLst/>
              <a:rect l="0" t="0" r="0" b="0"/>
              <a:pathLst>
                <a:path w="24463" h="26882" extrusionOk="0">
                  <a:moveTo>
                    <a:pt x="538" y="1"/>
                  </a:moveTo>
                  <a:lnTo>
                    <a:pt x="0" y="269"/>
                  </a:lnTo>
                  <a:lnTo>
                    <a:pt x="5377" y="9409"/>
                  </a:lnTo>
                  <a:lnTo>
                    <a:pt x="22715" y="26882"/>
                  </a:lnTo>
                  <a:lnTo>
                    <a:pt x="24462" y="23925"/>
                  </a:lnTo>
                  <a:lnTo>
                    <a:pt x="538" y="1"/>
                  </a:lnTo>
                  <a:close/>
                </a:path>
              </a:pathLst>
            </a:custGeom>
            <a:solidFill>
              <a:srgbClr val="2AA1DD"/>
            </a:solidFill>
            <a:ln>
              <a:noFill/>
            </a:ln>
          </p:spPr>
          <p:txBody>
            <a:bodyPr lIns="91425" tIns="91425" rIns="91425" bIns="91425" anchor="ctr" anchorCtr="0">
              <a:noAutofit/>
            </a:bodyPr>
            <a:lstStyle/>
            <a:p>
              <a:pPr lvl="0">
                <a:spcBef>
                  <a:spcPts val="0"/>
                </a:spcBef>
                <a:buNone/>
              </a:pPr>
              <a:endParaRPr sz="2400"/>
            </a:p>
          </p:txBody>
        </p:sp>
        <p:sp>
          <p:nvSpPr>
            <p:cNvPr id="490" name="Shape 490"/>
            <p:cNvSpPr/>
            <p:nvPr/>
          </p:nvSpPr>
          <p:spPr>
            <a:xfrm>
              <a:off x="2741450" y="2113200"/>
              <a:ext cx="779575" cy="843425"/>
            </a:xfrm>
            <a:custGeom>
              <a:avLst/>
              <a:gdLst/>
              <a:ahLst/>
              <a:cxnLst/>
              <a:rect l="0" t="0" r="0" b="0"/>
              <a:pathLst>
                <a:path w="31183" h="33737" extrusionOk="0">
                  <a:moveTo>
                    <a:pt x="404" y="0"/>
                  </a:moveTo>
                  <a:lnTo>
                    <a:pt x="0" y="404"/>
                  </a:lnTo>
                  <a:lnTo>
                    <a:pt x="5242" y="9543"/>
                  </a:lnTo>
                  <a:lnTo>
                    <a:pt x="29436" y="33736"/>
                  </a:lnTo>
                  <a:lnTo>
                    <a:pt x="31183" y="30780"/>
                  </a:lnTo>
                  <a:lnTo>
                    <a:pt x="404" y="0"/>
                  </a:lnTo>
                  <a:close/>
                </a:path>
              </a:pathLst>
            </a:custGeom>
            <a:solidFill>
              <a:srgbClr val="2B9FDE"/>
            </a:solidFill>
            <a:ln>
              <a:noFill/>
            </a:ln>
          </p:spPr>
          <p:txBody>
            <a:bodyPr lIns="91425" tIns="91425" rIns="91425" bIns="91425" anchor="ctr" anchorCtr="0">
              <a:noAutofit/>
            </a:bodyPr>
            <a:lstStyle/>
            <a:p>
              <a:pPr lvl="0">
                <a:spcBef>
                  <a:spcPts val="0"/>
                </a:spcBef>
                <a:buNone/>
              </a:pPr>
              <a:endParaRPr sz="2400"/>
            </a:p>
          </p:txBody>
        </p:sp>
        <p:sp>
          <p:nvSpPr>
            <p:cNvPr id="491" name="Shape 491"/>
            <p:cNvSpPr/>
            <p:nvPr/>
          </p:nvSpPr>
          <p:spPr>
            <a:xfrm>
              <a:off x="195180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sz="2400"/>
            </a:p>
          </p:txBody>
        </p:sp>
        <p:sp>
          <p:nvSpPr>
            <p:cNvPr id="492" name="Shape 492"/>
            <p:cNvSpPr/>
            <p:nvPr/>
          </p:nvSpPr>
          <p:spPr>
            <a:xfrm>
              <a:off x="204925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C9DDE"/>
            </a:solidFill>
            <a:ln>
              <a:noFill/>
            </a:ln>
          </p:spPr>
          <p:txBody>
            <a:bodyPr lIns="91425" tIns="91425" rIns="91425" bIns="91425" anchor="ctr" anchorCtr="0">
              <a:noAutofit/>
            </a:bodyPr>
            <a:lstStyle/>
            <a:p>
              <a:pPr lvl="0">
                <a:spcBef>
                  <a:spcPts val="0"/>
                </a:spcBef>
                <a:buNone/>
              </a:pPr>
              <a:endParaRPr sz="2400"/>
            </a:p>
          </p:txBody>
        </p:sp>
        <p:sp>
          <p:nvSpPr>
            <p:cNvPr id="493" name="Shape 493"/>
            <p:cNvSpPr/>
            <p:nvPr/>
          </p:nvSpPr>
          <p:spPr>
            <a:xfrm>
              <a:off x="2610400" y="1884700"/>
              <a:ext cx="924075" cy="1008075"/>
            </a:xfrm>
            <a:custGeom>
              <a:avLst/>
              <a:gdLst/>
              <a:ahLst/>
              <a:cxnLst/>
              <a:rect l="0" t="0" r="0" b="0"/>
              <a:pathLst>
                <a:path w="36963" h="40323" extrusionOk="0">
                  <a:moveTo>
                    <a:pt x="404" y="1"/>
                  </a:moveTo>
                  <a:lnTo>
                    <a:pt x="1" y="270"/>
                  </a:lnTo>
                  <a:lnTo>
                    <a:pt x="5242" y="9544"/>
                  </a:lnTo>
                  <a:lnTo>
                    <a:pt x="36022" y="40323"/>
                  </a:lnTo>
                  <a:lnTo>
                    <a:pt x="36963" y="38979"/>
                  </a:lnTo>
                  <a:lnTo>
                    <a:pt x="33737" y="33334"/>
                  </a:lnTo>
                  <a:lnTo>
                    <a:pt x="404" y="1"/>
                  </a:lnTo>
                  <a:close/>
                </a:path>
              </a:pathLst>
            </a:custGeom>
            <a:solidFill>
              <a:srgbClr val="2C9DDE"/>
            </a:solidFill>
            <a:ln>
              <a:noFill/>
            </a:ln>
          </p:spPr>
          <p:txBody>
            <a:bodyPr lIns="91425" tIns="91425" rIns="91425" bIns="91425" anchor="ctr" anchorCtr="0">
              <a:noAutofit/>
            </a:bodyPr>
            <a:lstStyle/>
            <a:p>
              <a:pPr lvl="0">
                <a:spcBef>
                  <a:spcPts val="0"/>
                </a:spcBef>
                <a:buNone/>
              </a:pPr>
              <a:endParaRPr sz="2400"/>
            </a:p>
          </p:txBody>
        </p:sp>
        <p:sp>
          <p:nvSpPr>
            <p:cNvPr id="494" name="Shape 494"/>
            <p:cNvSpPr/>
            <p:nvPr/>
          </p:nvSpPr>
          <p:spPr>
            <a:xfrm>
              <a:off x="2146700" y="1431100"/>
              <a:ext cx="1307125" cy="1297025"/>
            </a:xfrm>
            <a:custGeom>
              <a:avLst/>
              <a:gdLst/>
              <a:ahLst/>
              <a:cxnLst/>
              <a:rect l="0" t="0" r="0" b="0"/>
              <a:pathLst>
                <a:path w="52285" h="51881" extrusionOk="0">
                  <a:moveTo>
                    <a:pt x="0" y="0"/>
                  </a:moveTo>
                  <a:lnTo>
                    <a:pt x="12769" y="12769"/>
                  </a:lnTo>
                  <a:lnTo>
                    <a:pt x="15188" y="12769"/>
                  </a:lnTo>
                  <a:lnTo>
                    <a:pt x="18549" y="18548"/>
                  </a:lnTo>
                  <a:lnTo>
                    <a:pt x="51882" y="51881"/>
                  </a:lnTo>
                  <a:lnTo>
                    <a:pt x="52285" y="51478"/>
                  </a:lnTo>
                  <a:lnTo>
                    <a:pt x="46909"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sz="2400"/>
            </a:p>
          </p:txBody>
        </p:sp>
        <p:sp>
          <p:nvSpPr>
            <p:cNvPr id="495" name="Shape 495"/>
            <p:cNvSpPr/>
            <p:nvPr/>
          </p:nvSpPr>
          <p:spPr>
            <a:xfrm>
              <a:off x="2244150" y="1431100"/>
              <a:ext cx="1075275" cy="1065175"/>
            </a:xfrm>
            <a:custGeom>
              <a:avLst/>
              <a:gdLst/>
              <a:ahLst/>
              <a:cxnLst/>
              <a:rect l="0" t="0" r="0" b="0"/>
              <a:pathLst>
                <a:path w="43011" h="42607" extrusionOk="0">
                  <a:moveTo>
                    <a:pt x="0" y="0"/>
                  </a:moveTo>
                  <a:lnTo>
                    <a:pt x="42607" y="42607"/>
                  </a:lnTo>
                  <a:lnTo>
                    <a:pt x="43011" y="42338"/>
                  </a:lnTo>
                  <a:lnTo>
                    <a:pt x="37769" y="33064"/>
                  </a:lnTo>
                  <a:lnTo>
                    <a:pt x="4570" y="0"/>
                  </a:lnTo>
                  <a:close/>
                </a:path>
              </a:pathLst>
            </a:custGeom>
            <a:solidFill>
              <a:srgbClr val="2F9AE0"/>
            </a:solidFill>
            <a:ln>
              <a:noFill/>
            </a:ln>
          </p:spPr>
          <p:txBody>
            <a:bodyPr lIns="91425" tIns="91425" rIns="91425" bIns="91425" anchor="ctr" anchorCtr="0">
              <a:noAutofit/>
            </a:bodyPr>
            <a:lstStyle/>
            <a:p>
              <a:pPr lvl="0">
                <a:spcBef>
                  <a:spcPts val="0"/>
                </a:spcBef>
                <a:buNone/>
              </a:pPr>
              <a:endParaRPr sz="2400"/>
            </a:p>
          </p:txBody>
        </p:sp>
        <p:sp>
          <p:nvSpPr>
            <p:cNvPr id="496" name="Shape 496"/>
            <p:cNvSpPr/>
            <p:nvPr/>
          </p:nvSpPr>
          <p:spPr>
            <a:xfrm>
              <a:off x="2341575" y="1431100"/>
              <a:ext cx="846800" cy="836700"/>
            </a:xfrm>
            <a:custGeom>
              <a:avLst/>
              <a:gdLst/>
              <a:ahLst/>
              <a:cxnLst/>
              <a:rect l="0" t="0" r="0" b="0"/>
              <a:pathLst>
                <a:path w="33872" h="33468" extrusionOk="0">
                  <a:moveTo>
                    <a:pt x="1" y="0"/>
                  </a:moveTo>
                  <a:lnTo>
                    <a:pt x="33468" y="33467"/>
                  </a:lnTo>
                  <a:lnTo>
                    <a:pt x="33872" y="33198"/>
                  </a:lnTo>
                  <a:lnTo>
                    <a:pt x="28495" y="23924"/>
                  </a:lnTo>
                  <a:lnTo>
                    <a:pt x="4571" y="0"/>
                  </a:lnTo>
                  <a:close/>
                </a:path>
              </a:pathLst>
            </a:custGeom>
            <a:solidFill>
              <a:srgbClr val="3098E0"/>
            </a:solidFill>
            <a:ln>
              <a:noFill/>
            </a:ln>
          </p:spPr>
          <p:txBody>
            <a:bodyPr lIns="91425" tIns="91425" rIns="91425" bIns="91425" anchor="ctr" anchorCtr="0">
              <a:noAutofit/>
            </a:bodyPr>
            <a:lstStyle/>
            <a:p>
              <a:pPr lvl="0">
                <a:spcBef>
                  <a:spcPts val="0"/>
                </a:spcBef>
                <a:buNone/>
              </a:pPr>
              <a:endParaRPr sz="2400"/>
            </a:p>
          </p:txBody>
        </p:sp>
        <p:sp>
          <p:nvSpPr>
            <p:cNvPr id="497" name="Shape 497"/>
            <p:cNvSpPr/>
            <p:nvPr/>
          </p:nvSpPr>
          <p:spPr>
            <a:xfrm>
              <a:off x="2439025" y="1431100"/>
              <a:ext cx="618300" cy="608200"/>
            </a:xfrm>
            <a:custGeom>
              <a:avLst/>
              <a:gdLst/>
              <a:ahLst/>
              <a:cxnLst/>
              <a:rect l="0" t="0" r="0" b="0"/>
              <a:pathLst>
                <a:path w="24732" h="24328" extrusionOk="0">
                  <a:moveTo>
                    <a:pt x="1" y="0"/>
                  </a:moveTo>
                  <a:lnTo>
                    <a:pt x="24194" y="24328"/>
                  </a:lnTo>
                  <a:lnTo>
                    <a:pt x="24732" y="23924"/>
                  </a:lnTo>
                  <a:lnTo>
                    <a:pt x="19355" y="14785"/>
                  </a:lnTo>
                  <a:lnTo>
                    <a:pt x="4571" y="0"/>
                  </a:lnTo>
                  <a:close/>
                </a:path>
              </a:pathLst>
            </a:custGeom>
            <a:solidFill>
              <a:srgbClr val="3196E1"/>
            </a:solidFill>
            <a:ln>
              <a:noFill/>
            </a:ln>
          </p:spPr>
          <p:txBody>
            <a:bodyPr lIns="91425" tIns="91425" rIns="91425" bIns="91425" anchor="ctr" anchorCtr="0">
              <a:noAutofit/>
            </a:bodyPr>
            <a:lstStyle/>
            <a:p>
              <a:pPr lvl="0">
                <a:spcBef>
                  <a:spcPts val="0"/>
                </a:spcBef>
                <a:buNone/>
              </a:pPr>
              <a:endParaRPr sz="2400"/>
            </a:p>
          </p:txBody>
        </p:sp>
        <p:sp>
          <p:nvSpPr>
            <p:cNvPr id="498" name="Shape 498"/>
            <p:cNvSpPr/>
            <p:nvPr/>
          </p:nvSpPr>
          <p:spPr>
            <a:xfrm>
              <a:off x="2533125" y="1431100"/>
              <a:ext cx="389800" cy="376350"/>
            </a:xfrm>
            <a:custGeom>
              <a:avLst/>
              <a:gdLst/>
              <a:ahLst/>
              <a:cxnLst/>
              <a:rect l="0" t="0" r="0" b="0"/>
              <a:pathLst>
                <a:path w="15592" h="15054" extrusionOk="0">
                  <a:moveTo>
                    <a:pt x="0" y="0"/>
                  </a:moveTo>
                  <a:lnTo>
                    <a:pt x="15188" y="15054"/>
                  </a:lnTo>
                  <a:lnTo>
                    <a:pt x="15591" y="14785"/>
                  </a:lnTo>
                  <a:lnTo>
                    <a:pt x="10350"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sz="2400"/>
            </a:p>
          </p:txBody>
        </p:sp>
        <p:sp>
          <p:nvSpPr>
            <p:cNvPr id="499" name="Shape 499"/>
            <p:cNvSpPr/>
            <p:nvPr/>
          </p:nvSpPr>
          <p:spPr>
            <a:xfrm>
              <a:off x="2630575" y="1431100"/>
              <a:ext cx="161300" cy="147850"/>
            </a:xfrm>
            <a:custGeom>
              <a:avLst/>
              <a:gdLst/>
              <a:ahLst/>
              <a:cxnLst/>
              <a:rect l="0" t="0" r="0" b="0"/>
              <a:pathLst>
                <a:path w="6452" h="5914" extrusionOk="0">
                  <a:moveTo>
                    <a:pt x="0" y="0"/>
                  </a:moveTo>
                  <a:lnTo>
                    <a:pt x="6048" y="5914"/>
                  </a:lnTo>
                  <a:lnTo>
                    <a:pt x="6452" y="5645"/>
                  </a:lnTo>
                  <a:lnTo>
                    <a:pt x="3226" y="0"/>
                  </a:lnTo>
                  <a:close/>
                </a:path>
              </a:pathLst>
            </a:custGeom>
            <a:solidFill>
              <a:srgbClr val="3393E2"/>
            </a:solidFill>
            <a:ln>
              <a:noFill/>
            </a:ln>
          </p:spPr>
          <p:txBody>
            <a:bodyPr lIns="91425" tIns="91425" rIns="91425" bIns="91425" anchor="ctr" anchorCtr="0">
              <a:noAutofit/>
            </a:bodyPr>
            <a:lstStyle/>
            <a:p>
              <a:pPr lvl="0">
                <a:spcBef>
                  <a:spcPts val="0"/>
                </a:spcBef>
                <a:buNone/>
              </a:pPr>
              <a:endParaRPr sz="2400"/>
            </a:p>
          </p:txBody>
        </p:sp>
      </p:grpSp>
      <p:sp>
        <p:nvSpPr>
          <p:cNvPr id="500" name="Shape 500"/>
          <p:cNvSpPr/>
          <p:nvPr/>
        </p:nvSpPr>
        <p:spPr>
          <a:xfrm rot="10800000" flipH="1">
            <a:off x="723899" y="4816234"/>
            <a:ext cx="1093199" cy="946799"/>
          </a:xfrm>
          <a:prstGeom prst="hexagon">
            <a:avLst>
              <a:gd name="adj" fmla="val 28678"/>
              <a:gd name="vf" fmla="val 115470"/>
            </a:avLst>
          </a:prstGeom>
          <a:noFill/>
          <a:ln w="9525" cap="flat" cmpd="sng">
            <a:solidFill>
              <a:srgbClr val="184769"/>
            </a:solidFill>
            <a:prstDash val="solid"/>
            <a:round/>
            <a:headEnd type="none" w="med" len="med"/>
            <a:tailEnd type="none" w="med" len="med"/>
          </a:ln>
        </p:spPr>
        <p:txBody>
          <a:bodyPr lIns="121900" tIns="121900" rIns="121900" bIns="121900" anchor="ctr" anchorCtr="0">
            <a:noAutofit/>
          </a:bodyPr>
          <a:lstStyle/>
          <a:p>
            <a:pPr lvl="0">
              <a:spcBef>
                <a:spcPts val="0"/>
              </a:spcBef>
              <a:buNone/>
            </a:pPr>
            <a:endParaRPr sz="2400"/>
          </a:p>
        </p:txBody>
      </p:sp>
      <p:sp>
        <p:nvSpPr>
          <p:cNvPr id="501" name="Shape 501"/>
          <p:cNvSpPr/>
          <p:nvPr/>
        </p:nvSpPr>
        <p:spPr>
          <a:xfrm rot="10800000" flipH="1">
            <a:off x="971999" y="566265"/>
            <a:ext cx="571600" cy="494800"/>
          </a:xfrm>
          <a:prstGeom prst="hexagon">
            <a:avLst>
              <a:gd name="adj" fmla="val 28678"/>
              <a:gd name="vf" fmla="val 115470"/>
            </a:avLst>
          </a:prstGeom>
          <a:solidFill>
            <a:srgbClr val="3292E1"/>
          </a:solidFill>
          <a:ln>
            <a:noFill/>
          </a:ln>
        </p:spPr>
        <p:txBody>
          <a:bodyPr lIns="121900" tIns="121900" rIns="121900" bIns="121900" anchor="ctr" anchorCtr="0">
            <a:noAutofit/>
          </a:bodyPr>
          <a:lstStyle/>
          <a:p>
            <a:pPr lvl="0">
              <a:spcBef>
                <a:spcPts val="0"/>
              </a:spcBef>
              <a:buNone/>
            </a:pPr>
            <a:endParaRPr sz="2400"/>
          </a:p>
        </p:txBody>
      </p:sp>
      <p:sp>
        <p:nvSpPr>
          <p:cNvPr id="502" name="Shape 502"/>
          <p:cNvSpPr/>
          <p:nvPr/>
        </p:nvSpPr>
        <p:spPr>
          <a:xfrm rot="10800000" flipH="1">
            <a:off x="-153402" y="5328034"/>
            <a:ext cx="1093199" cy="946399"/>
          </a:xfrm>
          <a:prstGeom prst="hexagon">
            <a:avLst>
              <a:gd name="adj" fmla="val 28678"/>
              <a:gd name="vf" fmla="val 115470"/>
            </a:avLst>
          </a:prstGeom>
          <a:solidFill>
            <a:srgbClr val="184769"/>
          </a:solidFill>
          <a:ln>
            <a:noFill/>
          </a:ln>
        </p:spPr>
        <p:txBody>
          <a:bodyPr lIns="121900" tIns="121900" rIns="121900" bIns="121900" anchor="ctr" anchorCtr="0">
            <a:noAutofit/>
          </a:bodyPr>
          <a:lstStyle/>
          <a:p>
            <a:pPr lvl="0">
              <a:spcBef>
                <a:spcPts val="0"/>
              </a:spcBef>
              <a:buNone/>
            </a:pPr>
            <a:endParaRPr sz="2400"/>
          </a:p>
        </p:txBody>
      </p:sp>
      <p:sp>
        <p:nvSpPr>
          <p:cNvPr id="503" name="Shape 503"/>
          <p:cNvSpPr/>
          <p:nvPr/>
        </p:nvSpPr>
        <p:spPr>
          <a:xfrm rot="10800000" flipH="1">
            <a:off x="548266" y="344832"/>
            <a:ext cx="478399" cy="414000"/>
          </a:xfrm>
          <a:prstGeom prst="hexagon">
            <a:avLst>
              <a:gd name="adj" fmla="val 28678"/>
              <a:gd name="vf" fmla="val 115470"/>
            </a:avLst>
          </a:prstGeom>
          <a:noFill/>
          <a:ln w="19050" cap="flat" cmpd="sng">
            <a:solidFill>
              <a:srgbClr val="00E1C6"/>
            </a:solidFill>
            <a:prstDash val="solid"/>
            <a:round/>
            <a:headEnd type="none" w="med" len="med"/>
            <a:tailEnd type="none" w="med" len="med"/>
          </a:ln>
        </p:spPr>
        <p:txBody>
          <a:bodyPr lIns="121900" tIns="121900" rIns="121900" bIns="121900" anchor="ctr" anchorCtr="0">
            <a:noAutofit/>
          </a:bodyPr>
          <a:lstStyle/>
          <a:p>
            <a:pPr lvl="0">
              <a:spcBef>
                <a:spcPts val="0"/>
              </a:spcBef>
              <a:buNone/>
            </a:pPr>
            <a:endParaRPr sz="2400"/>
          </a:p>
        </p:txBody>
      </p:sp>
      <p:sp>
        <p:nvSpPr>
          <p:cNvPr id="504" name="Shape 504"/>
          <p:cNvSpPr/>
          <p:nvPr/>
        </p:nvSpPr>
        <p:spPr>
          <a:xfrm>
            <a:off x="1105117" y="5124277"/>
            <a:ext cx="330763" cy="330743"/>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lIns="121900" tIns="121900" rIns="121900" bIns="121900" anchor="ctr" anchorCtr="0">
            <a:noAutofit/>
          </a:bodyPr>
          <a:lstStyle/>
          <a:p>
            <a:pPr lvl="0">
              <a:spcBef>
                <a:spcPts val="0"/>
              </a:spcBef>
              <a:buNone/>
            </a:pPr>
            <a:endParaRPr sz="2400"/>
          </a:p>
        </p:txBody>
      </p:sp>
      <p:grpSp>
        <p:nvGrpSpPr>
          <p:cNvPr id="505" name="Shape 505"/>
          <p:cNvGrpSpPr/>
          <p:nvPr/>
        </p:nvGrpSpPr>
        <p:grpSpPr>
          <a:xfrm>
            <a:off x="89455" y="2242253"/>
            <a:ext cx="607499" cy="582737"/>
            <a:chOff x="5241175" y="4959100"/>
            <a:chExt cx="539775" cy="517775"/>
          </a:xfrm>
        </p:grpSpPr>
        <p:sp>
          <p:nvSpPr>
            <p:cNvPr id="506" name="Shape 506"/>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507" name="Shape 507"/>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508" name="Shape 508"/>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509" name="Shape 509"/>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510" name="Shape 510"/>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sp>
          <p:nvSpPr>
            <p:cNvPr id="511" name="Shape 511"/>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lIns="91425" tIns="91425" rIns="91425" bIns="91425" anchor="ctr" anchorCtr="0">
              <a:noAutofit/>
            </a:bodyPr>
            <a:lstStyle/>
            <a:p>
              <a:pPr lvl="0">
                <a:spcBef>
                  <a:spcPts val="0"/>
                </a:spcBef>
                <a:buNone/>
              </a:pPr>
              <a:endParaRPr sz="2400"/>
            </a:p>
          </p:txBody>
        </p:sp>
      </p:grpSp>
      <p:sp>
        <p:nvSpPr>
          <p:cNvPr id="512" name="Shape 512"/>
          <p:cNvSpPr/>
          <p:nvPr/>
        </p:nvSpPr>
        <p:spPr>
          <a:xfrm>
            <a:off x="193234" y="5619333"/>
            <a:ext cx="399935" cy="363784"/>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lIns="121900" tIns="121900" rIns="121900" bIns="121900" anchor="ctr" anchorCtr="0">
            <a:noAutofit/>
          </a:bodyPr>
          <a:lstStyle/>
          <a:p>
            <a:pPr lvl="0">
              <a:spcBef>
                <a:spcPts val="0"/>
              </a:spcBef>
              <a:buNone/>
            </a:pPr>
            <a:endParaRPr sz="2400"/>
          </a:p>
        </p:txBody>
      </p:sp>
      <p:sp>
        <p:nvSpPr>
          <p:cNvPr id="513" name="Shape 513"/>
          <p:cNvSpPr txBox="1"/>
          <p:nvPr/>
        </p:nvSpPr>
        <p:spPr>
          <a:xfrm>
            <a:off x="125333" y="2572775"/>
            <a:ext cx="2609600" cy="871599"/>
          </a:xfrm>
          <a:prstGeom prst="rect">
            <a:avLst/>
          </a:prstGeom>
          <a:noFill/>
          <a:ln>
            <a:noFill/>
          </a:ln>
        </p:spPr>
        <p:txBody>
          <a:bodyPr lIns="121900" tIns="121900" rIns="121900" bIns="121900" anchor="t" anchorCtr="0">
            <a:noAutofit/>
          </a:bodyPr>
          <a:lstStyle/>
          <a:p>
            <a:pPr lvl="0" algn="ctr" rtl="0">
              <a:spcBef>
                <a:spcPts val="0"/>
              </a:spcBef>
              <a:buNone/>
            </a:pPr>
            <a:r>
              <a:rPr lang="en" sz="16000">
                <a:solidFill>
                  <a:srgbClr val="FFFFFF"/>
                </a:solidFill>
                <a:latin typeface="Nixie One"/>
                <a:ea typeface="Nixie One"/>
                <a:cs typeface="Nixie One"/>
                <a:sym typeface="Nixie One"/>
              </a:rPr>
              <a:t>“</a:t>
            </a:r>
          </a:p>
        </p:txBody>
      </p:sp>
    </p:spTree>
    <p:extLst>
      <p:ext uri="{BB962C8B-B14F-4D97-AF65-F5344CB8AC3E}">
        <p14:creationId xmlns:p14="http://schemas.microsoft.com/office/powerpoint/2010/main" val="2214398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7/27/2020</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 id="2147483669" r:id="rId18"/>
    <p:sldLayoutId id="2147483670" r:id="rId19"/>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2381D-5901-4170-ACFC-808B86DDB110}"/>
              </a:ext>
            </a:extLst>
          </p:cNvPr>
          <p:cNvSpPr>
            <a:spLocks noGrp="1"/>
          </p:cNvSpPr>
          <p:nvPr>
            <p:ph type="ctrTitle"/>
          </p:nvPr>
        </p:nvSpPr>
        <p:spPr>
          <a:xfrm>
            <a:off x="4707987" y="942934"/>
            <a:ext cx="7197726" cy="2421464"/>
          </a:xfrm>
        </p:spPr>
        <p:txBody>
          <a:bodyPr/>
          <a:lstStyle/>
          <a:p>
            <a:pPr algn="ctr"/>
            <a:r>
              <a:rPr lang="en-US" dirty="0"/>
              <a:t>DEAF STUDENT LEARNING STYLE PREDICTION USING FUZZY TOPSIS</a:t>
            </a:r>
            <a:endParaRPr lang="en-MY" dirty="0"/>
          </a:p>
        </p:txBody>
      </p:sp>
      <p:sp>
        <p:nvSpPr>
          <p:cNvPr id="3" name="Subtitle 2">
            <a:extLst>
              <a:ext uri="{FF2B5EF4-FFF2-40B4-BE49-F238E27FC236}">
                <a16:creationId xmlns:a16="http://schemas.microsoft.com/office/drawing/2014/main" id="{9D698E73-C626-497F-902B-3954B957D435}"/>
              </a:ext>
            </a:extLst>
          </p:cNvPr>
          <p:cNvSpPr>
            <a:spLocks noGrp="1"/>
          </p:cNvSpPr>
          <p:nvPr>
            <p:ph type="subTitle" idx="1"/>
          </p:nvPr>
        </p:nvSpPr>
        <p:spPr>
          <a:xfrm>
            <a:off x="4876799" y="3493603"/>
            <a:ext cx="7197726" cy="2421464"/>
          </a:xfrm>
        </p:spPr>
        <p:txBody>
          <a:bodyPr>
            <a:normAutofit/>
          </a:bodyPr>
          <a:lstStyle/>
          <a:p>
            <a:pPr algn="ctr"/>
            <a:r>
              <a:rPr lang="en-US" sz="2000" b="1" dirty="0"/>
              <a:t>Prepared By :</a:t>
            </a:r>
          </a:p>
          <a:p>
            <a:pPr algn="ctr"/>
            <a:r>
              <a:rPr lang="en-US" sz="2000" dirty="0"/>
              <a:t>Umi </a:t>
            </a:r>
            <a:r>
              <a:rPr lang="en-US" sz="2000" dirty="0" err="1"/>
              <a:t>Suhailah</a:t>
            </a:r>
            <a:r>
              <a:rPr lang="en-US" sz="2000" dirty="0"/>
              <a:t> Binti Khairul</a:t>
            </a:r>
          </a:p>
          <a:p>
            <a:pPr algn="ctr"/>
            <a:r>
              <a:rPr lang="en-US" sz="2000" dirty="0"/>
              <a:t>(2017412252)</a:t>
            </a:r>
          </a:p>
          <a:p>
            <a:pPr algn="ctr"/>
            <a:r>
              <a:rPr lang="en-US" sz="2000" b="1" dirty="0"/>
              <a:t>Supervisor’s name: </a:t>
            </a:r>
          </a:p>
          <a:p>
            <a:pPr algn="ctr"/>
            <a:r>
              <a:rPr lang="en-US" sz="2000" dirty="0"/>
              <a:t>Sharifah </a:t>
            </a:r>
            <a:r>
              <a:rPr lang="en-US" sz="2000" dirty="0" err="1"/>
              <a:t>Nurulhikmah</a:t>
            </a:r>
            <a:r>
              <a:rPr lang="en-US" sz="2000" dirty="0"/>
              <a:t> Binti Syed Yasin</a:t>
            </a:r>
          </a:p>
        </p:txBody>
      </p:sp>
    </p:spTree>
    <p:extLst>
      <p:ext uri="{BB962C8B-B14F-4D97-AF65-F5344CB8AC3E}">
        <p14:creationId xmlns:p14="http://schemas.microsoft.com/office/powerpoint/2010/main" val="3464400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90CD3894-7F4E-4FE8-AACA-1584ACCF3D1E}"/>
              </a:ext>
            </a:extLst>
          </p:cNvPr>
          <p:cNvPicPr>
            <a:picLocks noChangeAspect="1"/>
          </p:cNvPicPr>
          <p:nvPr/>
        </p:nvPicPr>
        <p:blipFill rotWithShape="1">
          <a:blip r:embed="rId2">
            <a:extLst>
              <a:ext uri="{28A0092B-C50C-407E-A947-70E740481C1C}">
                <a14:useLocalDpi xmlns:a14="http://schemas.microsoft.com/office/drawing/2010/main" val="0"/>
              </a:ext>
            </a:extLst>
          </a:blip>
          <a:srcRect l="11547" r="15264"/>
          <a:stretch/>
        </p:blipFill>
        <p:spPr>
          <a:xfrm>
            <a:off x="811617" y="295986"/>
            <a:ext cx="2860051" cy="2410454"/>
          </a:xfrm>
          <a:prstGeom prst="rect">
            <a:avLst/>
          </a:prstGeom>
        </p:spPr>
      </p:pic>
      <p:sp>
        <p:nvSpPr>
          <p:cNvPr id="5" name="TextBox 4">
            <a:extLst>
              <a:ext uri="{FF2B5EF4-FFF2-40B4-BE49-F238E27FC236}">
                <a16:creationId xmlns:a16="http://schemas.microsoft.com/office/drawing/2014/main" id="{B4B6FBDE-8B27-46B8-AAB4-845E3E9D202C}"/>
              </a:ext>
            </a:extLst>
          </p:cNvPr>
          <p:cNvSpPr txBox="1"/>
          <p:nvPr/>
        </p:nvSpPr>
        <p:spPr>
          <a:xfrm>
            <a:off x="412770" y="2711189"/>
            <a:ext cx="4646951" cy="369332"/>
          </a:xfrm>
          <a:prstGeom prst="rect">
            <a:avLst/>
          </a:prstGeom>
          <a:noFill/>
        </p:spPr>
        <p:txBody>
          <a:bodyPr wrap="square" rtlCol="0">
            <a:spAutoFit/>
          </a:bodyPr>
          <a:lstStyle/>
          <a:p>
            <a:pPr algn="ctr"/>
            <a:r>
              <a:rPr lang="en-US" dirty="0">
                <a:solidFill>
                  <a:schemeClr val="bg1"/>
                </a:solidFill>
              </a:rPr>
              <a:t>First version question (60 Question)</a:t>
            </a:r>
            <a:endParaRPr lang="en-MY" dirty="0">
              <a:solidFill>
                <a:schemeClr val="bg1"/>
              </a:solidFill>
            </a:endParaRPr>
          </a:p>
        </p:txBody>
      </p:sp>
      <p:sp>
        <p:nvSpPr>
          <p:cNvPr id="8" name="TextBox 7">
            <a:extLst>
              <a:ext uri="{FF2B5EF4-FFF2-40B4-BE49-F238E27FC236}">
                <a16:creationId xmlns:a16="http://schemas.microsoft.com/office/drawing/2014/main" id="{26AF917E-DEFA-4034-8E89-AE2F59368F86}"/>
              </a:ext>
            </a:extLst>
          </p:cNvPr>
          <p:cNvSpPr txBox="1"/>
          <p:nvPr/>
        </p:nvSpPr>
        <p:spPr>
          <a:xfrm>
            <a:off x="0" y="3015775"/>
            <a:ext cx="6190937" cy="369332"/>
          </a:xfrm>
          <a:prstGeom prst="rect">
            <a:avLst/>
          </a:prstGeom>
          <a:noFill/>
        </p:spPr>
        <p:txBody>
          <a:bodyPr wrap="square" rtlCol="0">
            <a:spAutoFit/>
          </a:bodyPr>
          <a:lstStyle/>
          <a:p>
            <a:r>
              <a:rPr lang="en-US" dirty="0">
                <a:solidFill>
                  <a:schemeClr val="accent1">
                    <a:lumMod val="20000"/>
                    <a:lumOff val="80000"/>
                  </a:schemeClr>
                </a:solidFill>
              </a:rPr>
              <a:t>Source : Grasha Reichmann Student Learning Style</a:t>
            </a:r>
            <a:endParaRPr lang="en-MY" dirty="0">
              <a:solidFill>
                <a:schemeClr val="accent1">
                  <a:lumMod val="20000"/>
                  <a:lumOff val="80000"/>
                </a:schemeClr>
              </a:solidFill>
            </a:endParaRPr>
          </a:p>
        </p:txBody>
      </p:sp>
      <p:pic>
        <p:nvPicPr>
          <p:cNvPr id="10" name="Picture 9" descr="A screenshot of a cell phone&#10;&#10;Description automatically generated">
            <a:extLst>
              <a:ext uri="{FF2B5EF4-FFF2-40B4-BE49-F238E27FC236}">
                <a16:creationId xmlns:a16="http://schemas.microsoft.com/office/drawing/2014/main" id="{65E56CD7-2F3F-4399-B983-73A73A6C1AC6}"/>
              </a:ext>
            </a:extLst>
          </p:cNvPr>
          <p:cNvPicPr>
            <a:picLocks noChangeAspect="1"/>
          </p:cNvPicPr>
          <p:nvPr/>
        </p:nvPicPr>
        <p:blipFill rotWithShape="1">
          <a:blip r:embed="rId3">
            <a:extLst>
              <a:ext uri="{28A0092B-C50C-407E-A947-70E740481C1C}">
                <a14:useLocalDpi xmlns:a14="http://schemas.microsoft.com/office/drawing/2010/main" val="0"/>
              </a:ext>
            </a:extLst>
          </a:blip>
          <a:srcRect r="10943"/>
          <a:stretch/>
        </p:blipFill>
        <p:spPr>
          <a:xfrm>
            <a:off x="1381464" y="3472894"/>
            <a:ext cx="3385507" cy="2387611"/>
          </a:xfrm>
          <a:prstGeom prst="rect">
            <a:avLst/>
          </a:prstGeom>
        </p:spPr>
      </p:pic>
      <p:sp>
        <p:nvSpPr>
          <p:cNvPr id="11" name="TextBox 10">
            <a:extLst>
              <a:ext uri="{FF2B5EF4-FFF2-40B4-BE49-F238E27FC236}">
                <a16:creationId xmlns:a16="http://schemas.microsoft.com/office/drawing/2014/main" id="{C0C6010F-1D17-45A1-9481-DE8C6662AE6E}"/>
              </a:ext>
            </a:extLst>
          </p:cNvPr>
          <p:cNvSpPr txBox="1"/>
          <p:nvPr/>
        </p:nvSpPr>
        <p:spPr>
          <a:xfrm>
            <a:off x="811617" y="5934872"/>
            <a:ext cx="4646951" cy="369332"/>
          </a:xfrm>
          <a:prstGeom prst="rect">
            <a:avLst/>
          </a:prstGeom>
          <a:noFill/>
        </p:spPr>
        <p:txBody>
          <a:bodyPr wrap="square" rtlCol="0">
            <a:spAutoFit/>
          </a:bodyPr>
          <a:lstStyle/>
          <a:p>
            <a:pPr algn="ctr"/>
            <a:r>
              <a:rPr lang="en-US" dirty="0">
                <a:solidFill>
                  <a:schemeClr val="bg1"/>
                </a:solidFill>
              </a:rPr>
              <a:t>Second version question (42 Question)</a:t>
            </a:r>
            <a:endParaRPr lang="en-MY" dirty="0">
              <a:solidFill>
                <a:schemeClr val="bg1"/>
              </a:solidFill>
            </a:endParaRPr>
          </a:p>
        </p:txBody>
      </p:sp>
      <p:sp>
        <p:nvSpPr>
          <p:cNvPr id="12" name="TextBox 11">
            <a:extLst>
              <a:ext uri="{FF2B5EF4-FFF2-40B4-BE49-F238E27FC236}">
                <a16:creationId xmlns:a16="http://schemas.microsoft.com/office/drawing/2014/main" id="{A58486DE-5FDC-44AB-9CB9-2ABD3333320A}"/>
              </a:ext>
            </a:extLst>
          </p:cNvPr>
          <p:cNvSpPr txBox="1"/>
          <p:nvPr/>
        </p:nvSpPr>
        <p:spPr>
          <a:xfrm>
            <a:off x="139121" y="6238189"/>
            <a:ext cx="6190937" cy="584775"/>
          </a:xfrm>
          <a:prstGeom prst="rect">
            <a:avLst/>
          </a:prstGeom>
          <a:noFill/>
        </p:spPr>
        <p:txBody>
          <a:bodyPr wrap="square" rtlCol="0">
            <a:spAutoFit/>
          </a:bodyPr>
          <a:lstStyle/>
          <a:p>
            <a:pPr algn="ctr"/>
            <a:r>
              <a:rPr lang="en-US" sz="1600" dirty="0">
                <a:solidFill>
                  <a:schemeClr val="accent1">
                    <a:lumMod val="20000"/>
                    <a:lumOff val="80000"/>
                  </a:schemeClr>
                </a:solidFill>
              </a:rPr>
              <a:t>Source : GAYA PEMBELAJARAN PELAJAR PROGRAM EKSEKUTIF SARJANA BAHASA MELAYU.</a:t>
            </a:r>
            <a:endParaRPr lang="en-MY" sz="1600" dirty="0">
              <a:solidFill>
                <a:schemeClr val="accent1">
                  <a:lumMod val="20000"/>
                  <a:lumOff val="80000"/>
                </a:schemeClr>
              </a:solidFill>
            </a:endParaRPr>
          </a:p>
        </p:txBody>
      </p:sp>
      <p:sp>
        <p:nvSpPr>
          <p:cNvPr id="9" name="TextBox 8">
            <a:extLst>
              <a:ext uri="{FF2B5EF4-FFF2-40B4-BE49-F238E27FC236}">
                <a16:creationId xmlns:a16="http://schemas.microsoft.com/office/drawing/2014/main" id="{A84CF8DD-B2D2-4558-BD66-01DAD0630FC7}"/>
              </a:ext>
            </a:extLst>
          </p:cNvPr>
          <p:cNvSpPr txBox="1"/>
          <p:nvPr/>
        </p:nvSpPr>
        <p:spPr>
          <a:xfrm>
            <a:off x="7086314" y="4873899"/>
            <a:ext cx="3724222" cy="369332"/>
          </a:xfrm>
          <a:prstGeom prst="rect">
            <a:avLst/>
          </a:prstGeom>
          <a:noFill/>
        </p:spPr>
        <p:txBody>
          <a:bodyPr wrap="square" rtlCol="0">
            <a:spAutoFit/>
          </a:bodyPr>
          <a:lstStyle/>
          <a:p>
            <a:pPr algn="ctr"/>
            <a:r>
              <a:rPr lang="en-US" dirty="0">
                <a:solidFill>
                  <a:schemeClr val="accent1">
                    <a:lumMod val="20000"/>
                    <a:lumOff val="80000"/>
                  </a:schemeClr>
                </a:solidFill>
              </a:rPr>
              <a:t>Third Version</a:t>
            </a:r>
            <a:r>
              <a:rPr lang="en-US" dirty="0"/>
              <a:t> question </a:t>
            </a:r>
            <a:r>
              <a:rPr lang="en-US" dirty="0">
                <a:solidFill>
                  <a:schemeClr val="bg1"/>
                </a:solidFill>
              </a:rPr>
              <a:t>(42 Question)</a:t>
            </a:r>
            <a:endParaRPr lang="en-US" dirty="0">
              <a:solidFill>
                <a:schemeClr val="accent1">
                  <a:lumMod val="20000"/>
                  <a:lumOff val="80000"/>
                </a:schemeClr>
              </a:solidFill>
            </a:endParaRPr>
          </a:p>
        </p:txBody>
      </p:sp>
      <p:pic>
        <p:nvPicPr>
          <p:cNvPr id="13" name="Picture 12" descr="A screenshot of a computer&#10;&#10;Description automatically generated">
            <a:extLst>
              <a:ext uri="{FF2B5EF4-FFF2-40B4-BE49-F238E27FC236}">
                <a16:creationId xmlns:a16="http://schemas.microsoft.com/office/drawing/2014/main" id="{FEB31DF7-2CAC-48A9-8B4E-F2F7961DD6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774110"/>
            <a:ext cx="5023192" cy="3864659"/>
          </a:xfrm>
          <a:prstGeom prst="rect">
            <a:avLst/>
          </a:prstGeom>
        </p:spPr>
      </p:pic>
    </p:spTree>
    <p:extLst>
      <p:ext uri="{BB962C8B-B14F-4D97-AF65-F5344CB8AC3E}">
        <p14:creationId xmlns:p14="http://schemas.microsoft.com/office/powerpoint/2010/main" val="1998357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A5290-B918-4A4C-8132-424D27472A2F}"/>
              </a:ext>
            </a:extLst>
          </p:cNvPr>
          <p:cNvSpPr>
            <a:spLocks noGrp="1"/>
          </p:cNvSpPr>
          <p:nvPr>
            <p:ph type="title"/>
          </p:nvPr>
        </p:nvSpPr>
        <p:spPr>
          <a:xfrm>
            <a:off x="230769" y="38516"/>
            <a:ext cx="6592400" cy="860400"/>
          </a:xfrm>
        </p:spPr>
        <p:txBody>
          <a:bodyPr/>
          <a:lstStyle/>
          <a:p>
            <a:r>
              <a:rPr lang="en-US" dirty="0"/>
              <a:t>Data to process</a:t>
            </a:r>
            <a:endParaRPr lang="en-MY" dirty="0"/>
          </a:p>
        </p:txBody>
      </p:sp>
      <p:pic>
        <p:nvPicPr>
          <p:cNvPr id="4" name="Picture 3">
            <a:extLst>
              <a:ext uri="{FF2B5EF4-FFF2-40B4-BE49-F238E27FC236}">
                <a16:creationId xmlns:a16="http://schemas.microsoft.com/office/drawing/2014/main" id="{67EEAF3B-E906-4CAC-B8A9-FD5E417B7C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011" y="3409983"/>
            <a:ext cx="11363977" cy="3311027"/>
          </a:xfrm>
          <a:prstGeom prst="rect">
            <a:avLst/>
          </a:prstGeom>
        </p:spPr>
      </p:pic>
      <p:graphicFrame>
        <p:nvGraphicFramePr>
          <p:cNvPr id="5" name="Table 5">
            <a:extLst>
              <a:ext uri="{FF2B5EF4-FFF2-40B4-BE49-F238E27FC236}">
                <a16:creationId xmlns:a16="http://schemas.microsoft.com/office/drawing/2014/main" id="{CFA6AC48-63C5-4F3B-A13D-7F6FE0741964}"/>
              </a:ext>
            </a:extLst>
          </p:cNvPr>
          <p:cNvGraphicFramePr>
            <a:graphicFrameLocks noGrp="1"/>
          </p:cNvGraphicFramePr>
          <p:nvPr/>
        </p:nvGraphicFramePr>
        <p:xfrm>
          <a:off x="3526969" y="997390"/>
          <a:ext cx="5631545" cy="2225040"/>
        </p:xfrm>
        <a:graphic>
          <a:graphicData uri="http://schemas.openxmlformats.org/drawingml/2006/table">
            <a:tbl>
              <a:tblPr firstRow="1" bandRow="1">
                <a:tableStyleId>{125E5076-3810-47DD-B79F-674D7AD40C01}</a:tableStyleId>
              </a:tblPr>
              <a:tblGrid>
                <a:gridCol w="2458845">
                  <a:extLst>
                    <a:ext uri="{9D8B030D-6E8A-4147-A177-3AD203B41FA5}">
                      <a16:colId xmlns:a16="http://schemas.microsoft.com/office/drawing/2014/main" val="3430105466"/>
                    </a:ext>
                  </a:extLst>
                </a:gridCol>
                <a:gridCol w="3172700">
                  <a:extLst>
                    <a:ext uri="{9D8B030D-6E8A-4147-A177-3AD203B41FA5}">
                      <a16:colId xmlns:a16="http://schemas.microsoft.com/office/drawing/2014/main" val="3800044916"/>
                    </a:ext>
                  </a:extLst>
                </a:gridCol>
              </a:tblGrid>
              <a:tr h="370840">
                <a:tc>
                  <a:txBody>
                    <a:bodyPr/>
                    <a:lstStyle/>
                    <a:p>
                      <a:r>
                        <a:rPr lang="en-US" dirty="0"/>
                        <a:t>Linguistic variable</a:t>
                      </a:r>
                      <a:endParaRPr lang="en-MY" dirty="0"/>
                    </a:p>
                  </a:txBody>
                  <a:tcPr/>
                </a:tc>
                <a:tc>
                  <a:txBody>
                    <a:bodyPr/>
                    <a:lstStyle/>
                    <a:p>
                      <a:r>
                        <a:rPr lang="en-US" dirty="0"/>
                        <a:t>Triangular fuzzy number</a:t>
                      </a:r>
                      <a:endParaRPr lang="en-MY" dirty="0"/>
                    </a:p>
                  </a:txBody>
                  <a:tcPr/>
                </a:tc>
                <a:extLst>
                  <a:ext uri="{0D108BD9-81ED-4DB2-BD59-A6C34878D82A}">
                    <a16:rowId xmlns:a16="http://schemas.microsoft.com/office/drawing/2014/main" val="4117066311"/>
                  </a:ext>
                </a:extLst>
              </a:tr>
              <a:tr h="370840">
                <a:tc>
                  <a:txBody>
                    <a:bodyPr/>
                    <a:lstStyle/>
                    <a:p>
                      <a:r>
                        <a:rPr lang="en-US" dirty="0"/>
                        <a:t>Strongly Disagree</a:t>
                      </a:r>
                      <a:endParaRPr lang="en-MY" dirty="0"/>
                    </a:p>
                  </a:txBody>
                  <a:tcPr/>
                </a:tc>
                <a:tc>
                  <a:txBody>
                    <a:bodyPr/>
                    <a:lstStyle/>
                    <a:p>
                      <a:r>
                        <a:rPr lang="en-US" dirty="0"/>
                        <a:t>( 0.0, 0.1, 0.3 )</a:t>
                      </a:r>
                      <a:endParaRPr lang="en-MY" dirty="0"/>
                    </a:p>
                  </a:txBody>
                  <a:tcPr/>
                </a:tc>
                <a:extLst>
                  <a:ext uri="{0D108BD9-81ED-4DB2-BD59-A6C34878D82A}">
                    <a16:rowId xmlns:a16="http://schemas.microsoft.com/office/drawing/2014/main" val="3581384953"/>
                  </a:ext>
                </a:extLst>
              </a:tr>
              <a:tr h="370840">
                <a:tc>
                  <a:txBody>
                    <a:bodyPr/>
                    <a:lstStyle/>
                    <a:p>
                      <a:r>
                        <a:rPr lang="en-US" dirty="0"/>
                        <a:t>Disagree</a:t>
                      </a:r>
                      <a:endParaRPr lang="en-MY" dirty="0"/>
                    </a:p>
                  </a:txBody>
                  <a:tcPr/>
                </a:tc>
                <a:tc>
                  <a:txBody>
                    <a:bodyPr/>
                    <a:lstStyle/>
                    <a:p>
                      <a:r>
                        <a:rPr lang="en-US" dirty="0"/>
                        <a:t>( 0.1, 0.3, 0.5 )</a:t>
                      </a:r>
                      <a:endParaRPr lang="en-MY" dirty="0"/>
                    </a:p>
                  </a:txBody>
                  <a:tcPr/>
                </a:tc>
                <a:extLst>
                  <a:ext uri="{0D108BD9-81ED-4DB2-BD59-A6C34878D82A}">
                    <a16:rowId xmlns:a16="http://schemas.microsoft.com/office/drawing/2014/main" val="2763512868"/>
                  </a:ext>
                </a:extLst>
              </a:tr>
              <a:tr h="370840">
                <a:tc>
                  <a:txBody>
                    <a:bodyPr/>
                    <a:lstStyle/>
                    <a:p>
                      <a:r>
                        <a:rPr lang="en-US" dirty="0"/>
                        <a:t>Not Sure</a:t>
                      </a:r>
                      <a:endParaRPr lang="en-MY" dirty="0"/>
                    </a:p>
                  </a:txBody>
                  <a:tcPr/>
                </a:tc>
                <a:tc>
                  <a:txBody>
                    <a:bodyPr/>
                    <a:lstStyle/>
                    <a:p>
                      <a:r>
                        <a:rPr lang="en-US" dirty="0"/>
                        <a:t>( 0.3, 0.5, 0.7 )</a:t>
                      </a:r>
                      <a:endParaRPr lang="en-MY" dirty="0"/>
                    </a:p>
                  </a:txBody>
                  <a:tcPr/>
                </a:tc>
                <a:extLst>
                  <a:ext uri="{0D108BD9-81ED-4DB2-BD59-A6C34878D82A}">
                    <a16:rowId xmlns:a16="http://schemas.microsoft.com/office/drawing/2014/main" val="1643666647"/>
                  </a:ext>
                </a:extLst>
              </a:tr>
              <a:tr h="370840">
                <a:tc>
                  <a:txBody>
                    <a:bodyPr/>
                    <a:lstStyle/>
                    <a:p>
                      <a:r>
                        <a:rPr lang="en-US" dirty="0"/>
                        <a:t>Agree</a:t>
                      </a:r>
                      <a:endParaRPr lang="en-MY" dirty="0"/>
                    </a:p>
                  </a:txBody>
                  <a:tcPr/>
                </a:tc>
                <a:tc>
                  <a:txBody>
                    <a:bodyPr/>
                    <a:lstStyle/>
                    <a:p>
                      <a:r>
                        <a:rPr lang="en-US" dirty="0"/>
                        <a:t>( 0.5, 0.7, 0.9 )</a:t>
                      </a:r>
                      <a:endParaRPr lang="en-MY" dirty="0"/>
                    </a:p>
                  </a:txBody>
                  <a:tcPr/>
                </a:tc>
                <a:extLst>
                  <a:ext uri="{0D108BD9-81ED-4DB2-BD59-A6C34878D82A}">
                    <a16:rowId xmlns:a16="http://schemas.microsoft.com/office/drawing/2014/main" val="3407930521"/>
                  </a:ext>
                </a:extLst>
              </a:tr>
              <a:tr h="370840">
                <a:tc>
                  <a:txBody>
                    <a:bodyPr/>
                    <a:lstStyle/>
                    <a:p>
                      <a:r>
                        <a:rPr lang="en-US" dirty="0"/>
                        <a:t>Strongly Agree</a:t>
                      </a:r>
                      <a:endParaRPr lang="en-MY" dirty="0"/>
                    </a:p>
                  </a:txBody>
                  <a:tcPr/>
                </a:tc>
                <a:tc>
                  <a:txBody>
                    <a:bodyPr/>
                    <a:lstStyle/>
                    <a:p>
                      <a:r>
                        <a:rPr lang="en-US" dirty="0"/>
                        <a:t>( 0.7, 0.9, 0.9 )</a:t>
                      </a:r>
                      <a:endParaRPr lang="en-MY" dirty="0"/>
                    </a:p>
                  </a:txBody>
                  <a:tcPr/>
                </a:tc>
                <a:extLst>
                  <a:ext uri="{0D108BD9-81ED-4DB2-BD59-A6C34878D82A}">
                    <a16:rowId xmlns:a16="http://schemas.microsoft.com/office/drawing/2014/main" val="1332811227"/>
                  </a:ext>
                </a:extLst>
              </a:tr>
            </a:tbl>
          </a:graphicData>
        </a:graphic>
      </p:graphicFrame>
    </p:spTree>
    <p:extLst>
      <p:ext uri="{BB962C8B-B14F-4D97-AF65-F5344CB8AC3E}">
        <p14:creationId xmlns:p14="http://schemas.microsoft.com/office/powerpoint/2010/main" val="3794931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CFC6D-CCB0-43B5-90E8-FD1174C72ED3}"/>
              </a:ext>
            </a:extLst>
          </p:cNvPr>
          <p:cNvSpPr>
            <a:spLocks noGrp="1"/>
          </p:cNvSpPr>
          <p:nvPr>
            <p:ph type="title"/>
          </p:nvPr>
        </p:nvSpPr>
        <p:spPr>
          <a:xfrm>
            <a:off x="179366" y="145367"/>
            <a:ext cx="5250764" cy="769033"/>
          </a:xfrm>
        </p:spPr>
        <p:txBody>
          <a:bodyPr/>
          <a:lstStyle/>
          <a:p>
            <a:r>
              <a:rPr lang="en-US" dirty="0"/>
              <a:t>Fuzzy topsis equation</a:t>
            </a:r>
            <a:endParaRPr lang="en-MY" dirty="0"/>
          </a:p>
        </p:txBody>
      </p:sp>
      <p:pic>
        <p:nvPicPr>
          <p:cNvPr id="6" name="Picture 5">
            <a:extLst>
              <a:ext uri="{FF2B5EF4-FFF2-40B4-BE49-F238E27FC236}">
                <a16:creationId xmlns:a16="http://schemas.microsoft.com/office/drawing/2014/main" id="{3519E979-8D29-45B2-9921-9DA4975F383A}"/>
              </a:ext>
            </a:extLst>
          </p:cNvPr>
          <p:cNvPicPr>
            <a:picLocks noChangeAspect="1"/>
          </p:cNvPicPr>
          <p:nvPr/>
        </p:nvPicPr>
        <p:blipFill rotWithShape="1">
          <a:blip r:embed="rId2"/>
          <a:srcRect r="27753" b="64950"/>
          <a:stretch/>
        </p:blipFill>
        <p:spPr>
          <a:xfrm>
            <a:off x="179366" y="1739900"/>
            <a:ext cx="8486332" cy="1404376"/>
          </a:xfrm>
          <a:prstGeom prst="rect">
            <a:avLst/>
          </a:prstGeom>
        </p:spPr>
      </p:pic>
      <p:sp>
        <p:nvSpPr>
          <p:cNvPr id="11" name="Left Brace 10">
            <a:extLst>
              <a:ext uri="{FF2B5EF4-FFF2-40B4-BE49-F238E27FC236}">
                <a16:creationId xmlns:a16="http://schemas.microsoft.com/office/drawing/2014/main" id="{0E394216-6CDC-4781-9236-3046BA91476D}"/>
              </a:ext>
            </a:extLst>
          </p:cNvPr>
          <p:cNvSpPr/>
          <p:nvPr/>
        </p:nvSpPr>
        <p:spPr>
          <a:xfrm rot="5400000">
            <a:off x="4079662" y="-2307135"/>
            <a:ext cx="576709" cy="763875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p>
        </p:txBody>
      </p:sp>
      <p:sp>
        <p:nvSpPr>
          <p:cNvPr id="12" name="TextBox 11">
            <a:extLst>
              <a:ext uri="{FF2B5EF4-FFF2-40B4-BE49-F238E27FC236}">
                <a16:creationId xmlns:a16="http://schemas.microsoft.com/office/drawing/2014/main" id="{D5864256-03DE-4AA3-BA08-7A94D67D7C0B}"/>
              </a:ext>
            </a:extLst>
          </p:cNvPr>
          <p:cNvSpPr txBox="1"/>
          <p:nvPr/>
        </p:nvSpPr>
        <p:spPr>
          <a:xfrm>
            <a:off x="3516924" y="854557"/>
            <a:ext cx="1913206" cy="369332"/>
          </a:xfrm>
          <a:prstGeom prst="rect">
            <a:avLst/>
          </a:prstGeom>
          <a:noFill/>
        </p:spPr>
        <p:txBody>
          <a:bodyPr wrap="square" rtlCol="0">
            <a:spAutoFit/>
          </a:bodyPr>
          <a:lstStyle/>
          <a:p>
            <a:r>
              <a:rPr lang="en-US" b="1" dirty="0"/>
              <a:t>Question 1 until 7 </a:t>
            </a:r>
            <a:endParaRPr lang="en-MY" b="1" dirty="0"/>
          </a:p>
        </p:txBody>
      </p:sp>
      <p:sp>
        <p:nvSpPr>
          <p:cNvPr id="13" name="Right Brace 12">
            <a:extLst>
              <a:ext uri="{FF2B5EF4-FFF2-40B4-BE49-F238E27FC236}">
                <a16:creationId xmlns:a16="http://schemas.microsoft.com/office/drawing/2014/main" id="{28AB287B-D785-4544-B027-E1C723A4F56B}"/>
              </a:ext>
            </a:extLst>
          </p:cNvPr>
          <p:cNvSpPr/>
          <p:nvPr/>
        </p:nvSpPr>
        <p:spPr>
          <a:xfrm>
            <a:off x="8768817" y="2081951"/>
            <a:ext cx="403318" cy="9707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p>
        </p:txBody>
      </p:sp>
      <p:sp>
        <p:nvSpPr>
          <p:cNvPr id="14" name="TextBox 13">
            <a:extLst>
              <a:ext uri="{FF2B5EF4-FFF2-40B4-BE49-F238E27FC236}">
                <a16:creationId xmlns:a16="http://schemas.microsoft.com/office/drawing/2014/main" id="{38A7A314-9A00-4ED1-AF5E-EF06CAA52ADD}"/>
              </a:ext>
            </a:extLst>
          </p:cNvPr>
          <p:cNvSpPr txBox="1"/>
          <p:nvPr/>
        </p:nvSpPr>
        <p:spPr>
          <a:xfrm>
            <a:off x="9068950" y="2382654"/>
            <a:ext cx="1355210" cy="369332"/>
          </a:xfrm>
          <a:prstGeom prst="rect">
            <a:avLst/>
          </a:prstGeom>
          <a:noFill/>
        </p:spPr>
        <p:txBody>
          <a:bodyPr wrap="square" rtlCol="0">
            <a:spAutoFit/>
          </a:bodyPr>
          <a:lstStyle/>
          <a:p>
            <a:pPr algn="ctr"/>
            <a:r>
              <a:rPr lang="en-US" b="1" dirty="0"/>
              <a:t>6 pages</a:t>
            </a:r>
            <a:endParaRPr lang="en-MY" b="1" dirty="0"/>
          </a:p>
        </p:txBody>
      </p:sp>
      <p:pic>
        <p:nvPicPr>
          <p:cNvPr id="16" name="Picture 15">
            <a:extLst>
              <a:ext uri="{FF2B5EF4-FFF2-40B4-BE49-F238E27FC236}">
                <a16:creationId xmlns:a16="http://schemas.microsoft.com/office/drawing/2014/main" id="{81D4DACD-D75C-4728-8C0E-5BFB63462E8D}"/>
              </a:ext>
            </a:extLst>
          </p:cNvPr>
          <p:cNvPicPr>
            <a:picLocks noChangeAspect="1"/>
          </p:cNvPicPr>
          <p:nvPr/>
        </p:nvPicPr>
        <p:blipFill rotWithShape="1">
          <a:blip r:embed="rId2"/>
          <a:srcRect t="34310" r="2889" b="30732"/>
          <a:stretch/>
        </p:blipFill>
        <p:spPr>
          <a:xfrm>
            <a:off x="179366" y="5163042"/>
            <a:ext cx="11436810" cy="1404376"/>
          </a:xfrm>
          <a:prstGeom prst="rect">
            <a:avLst/>
          </a:prstGeom>
        </p:spPr>
      </p:pic>
      <p:pic>
        <p:nvPicPr>
          <p:cNvPr id="18" name="Picture 17" descr="A picture containing bird&#10;&#10;Description automatically generated">
            <a:extLst>
              <a:ext uri="{FF2B5EF4-FFF2-40B4-BE49-F238E27FC236}">
                <a16:creationId xmlns:a16="http://schemas.microsoft.com/office/drawing/2014/main" id="{54EE2C4E-5BC8-473A-8A7B-A0B86FB222DA}"/>
              </a:ext>
            </a:extLst>
          </p:cNvPr>
          <p:cNvPicPr>
            <a:picLocks noChangeAspect="1"/>
          </p:cNvPicPr>
          <p:nvPr/>
        </p:nvPicPr>
        <p:blipFill rotWithShape="1">
          <a:blip r:embed="rId3"/>
          <a:srcRect b="41088"/>
          <a:stretch/>
        </p:blipFill>
        <p:spPr>
          <a:xfrm>
            <a:off x="567983" y="3684097"/>
            <a:ext cx="3353268" cy="1139252"/>
          </a:xfrm>
          <a:prstGeom prst="rect">
            <a:avLst/>
          </a:prstGeom>
        </p:spPr>
      </p:pic>
      <p:sp>
        <p:nvSpPr>
          <p:cNvPr id="19" name="TextBox 18">
            <a:extLst>
              <a:ext uri="{FF2B5EF4-FFF2-40B4-BE49-F238E27FC236}">
                <a16:creationId xmlns:a16="http://schemas.microsoft.com/office/drawing/2014/main" id="{6097C8E4-C629-4BE9-9BD8-36070975884C}"/>
              </a:ext>
            </a:extLst>
          </p:cNvPr>
          <p:cNvSpPr txBox="1"/>
          <p:nvPr/>
        </p:nvSpPr>
        <p:spPr>
          <a:xfrm>
            <a:off x="3765454" y="4169314"/>
            <a:ext cx="3706839" cy="369332"/>
          </a:xfrm>
          <a:prstGeom prst="rect">
            <a:avLst/>
          </a:prstGeom>
          <a:noFill/>
        </p:spPr>
        <p:txBody>
          <a:bodyPr wrap="square" rtlCol="0">
            <a:spAutoFit/>
          </a:bodyPr>
          <a:lstStyle/>
          <a:p>
            <a:pPr algn="ctr"/>
            <a:r>
              <a:rPr lang="en-US" b="1" dirty="0"/>
              <a:t>Normalized Decision Matrix</a:t>
            </a:r>
            <a:endParaRPr lang="en-MY" b="1" dirty="0"/>
          </a:p>
        </p:txBody>
      </p:sp>
    </p:spTree>
    <p:extLst>
      <p:ext uri="{BB962C8B-B14F-4D97-AF65-F5344CB8AC3E}">
        <p14:creationId xmlns:p14="http://schemas.microsoft.com/office/powerpoint/2010/main" val="2028194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E1E4B9-EB9D-42DB-964D-B35D46551DB3}"/>
              </a:ext>
            </a:extLst>
          </p:cNvPr>
          <p:cNvPicPr>
            <a:picLocks noChangeAspect="1"/>
          </p:cNvPicPr>
          <p:nvPr/>
        </p:nvPicPr>
        <p:blipFill>
          <a:blip r:embed="rId2"/>
          <a:stretch>
            <a:fillRect/>
          </a:stretch>
        </p:blipFill>
        <p:spPr>
          <a:xfrm>
            <a:off x="311061" y="444431"/>
            <a:ext cx="2964479" cy="526239"/>
          </a:xfrm>
          <a:prstGeom prst="rect">
            <a:avLst/>
          </a:prstGeom>
        </p:spPr>
      </p:pic>
      <p:sp>
        <p:nvSpPr>
          <p:cNvPr id="5" name="TextBox 4">
            <a:extLst>
              <a:ext uri="{FF2B5EF4-FFF2-40B4-BE49-F238E27FC236}">
                <a16:creationId xmlns:a16="http://schemas.microsoft.com/office/drawing/2014/main" id="{18A6F56C-90C7-4835-B962-60FEC52A4B6C}"/>
              </a:ext>
            </a:extLst>
          </p:cNvPr>
          <p:cNvSpPr txBox="1"/>
          <p:nvPr/>
        </p:nvSpPr>
        <p:spPr>
          <a:xfrm>
            <a:off x="3540347" y="522884"/>
            <a:ext cx="1355210" cy="369332"/>
          </a:xfrm>
          <a:prstGeom prst="rect">
            <a:avLst/>
          </a:prstGeom>
          <a:noFill/>
        </p:spPr>
        <p:txBody>
          <a:bodyPr wrap="square" rtlCol="0">
            <a:spAutoFit/>
          </a:bodyPr>
          <a:lstStyle/>
          <a:p>
            <a:pPr algn="ctr"/>
            <a:r>
              <a:rPr lang="en-US" b="1" dirty="0"/>
              <a:t>Weightage</a:t>
            </a:r>
            <a:endParaRPr lang="en-MY" b="1" dirty="0"/>
          </a:p>
        </p:txBody>
      </p:sp>
      <p:pic>
        <p:nvPicPr>
          <p:cNvPr id="7" name="Picture 6">
            <a:extLst>
              <a:ext uri="{FF2B5EF4-FFF2-40B4-BE49-F238E27FC236}">
                <a16:creationId xmlns:a16="http://schemas.microsoft.com/office/drawing/2014/main" id="{AEE61C26-0571-4AC8-9432-AE8279415A5F}"/>
              </a:ext>
            </a:extLst>
          </p:cNvPr>
          <p:cNvPicPr>
            <a:picLocks noChangeAspect="1"/>
          </p:cNvPicPr>
          <p:nvPr/>
        </p:nvPicPr>
        <p:blipFill rotWithShape="1">
          <a:blip r:embed="rId3"/>
          <a:srcRect t="67859" r="2875"/>
          <a:stretch/>
        </p:blipFill>
        <p:spPr>
          <a:xfrm>
            <a:off x="82173" y="1079431"/>
            <a:ext cx="12088912" cy="1364631"/>
          </a:xfrm>
          <a:prstGeom prst="rect">
            <a:avLst/>
          </a:prstGeom>
        </p:spPr>
      </p:pic>
      <p:pic>
        <p:nvPicPr>
          <p:cNvPr id="9" name="Picture 8" descr="A picture containing bird&#10;&#10;Description automatically generated">
            <a:extLst>
              <a:ext uri="{FF2B5EF4-FFF2-40B4-BE49-F238E27FC236}">
                <a16:creationId xmlns:a16="http://schemas.microsoft.com/office/drawing/2014/main" id="{F0B084AA-17CC-4416-BED6-BF0C365C319C}"/>
              </a:ext>
            </a:extLst>
          </p:cNvPr>
          <p:cNvPicPr>
            <a:picLocks noChangeAspect="1"/>
          </p:cNvPicPr>
          <p:nvPr/>
        </p:nvPicPr>
        <p:blipFill rotWithShape="1">
          <a:blip r:embed="rId4"/>
          <a:srcRect t="27652"/>
          <a:stretch/>
        </p:blipFill>
        <p:spPr>
          <a:xfrm>
            <a:off x="172489" y="3642289"/>
            <a:ext cx="3753374" cy="1364631"/>
          </a:xfrm>
          <a:prstGeom prst="rect">
            <a:avLst/>
          </a:prstGeom>
        </p:spPr>
      </p:pic>
      <p:sp>
        <p:nvSpPr>
          <p:cNvPr id="10" name="TextBox 9">
            <a:extLst>
              <a:ext uri="{FF2B5EF4-FFF2-40B4-BE49-F238E27FC236}">
                <a16:creationId xmlns:a16="http://schemas.microsoft.com/office/drawing/2014/main" id="{CE0F4A8E-DF93-4448-B1E6-1E5AD002F532}"/>
              </a:ext>
            </a:extLst>
          </p:cNvPr>
          <p:cNvSpPr txBox="1"/>
          <p:nvPr/>
        </p:nvSpPr>
        <p:spPr>
          <a:xfrm>
            <a:off x="3781977" y="3745361"/>
            <a:ext cx="3348110" cy="369332"/>
          </a:xfrm>
          <a:prstGeom prst="rect">
            <a:avLst/>
          </a:prstGeom>
          <a:noFill/>
        </p:spPr>
        <p:txBody>
          <a:bodyPr wrap="square" rtlCol="0">
            <a:spAutoFit/>
          </a:bodyPr>
          <a:lstStyle/>
          <a:p>
            <a:pPr algn="ctr"/>
            <a:r>
              <a:rPr lang="en-US" b="1" dirty="0"/>
              <a:t>Fuzzy Positive Ideal Solution </a:t>
            </a:r>
            <a:endParaRPr lang="en-MY" b="1" dirty="0"/>
          </a:p>
        </p:txBody>
      </p:sp>
      <p:sp>
        <p:nvSpPr>
          <p:cNvPr id="11" name="TextBox 10">
            <a:extLst>
              <a:ext uri="{FF2B5EF4-FFF2-40B4-BE49-F238E27FC236}">
                <a16:creationId xmlns:a16="http://schemas.microsoft.com/office/drawing/2014/main" id="{8E98573B-A987-4997-ACD9-2AD782DDEDB6}"/>
              </a:ext>
            </a:extLst>
          </p:cNvPr>
          <p:cNvSpPr txBox="1"/>
          <p:nvPr/>
        </p:nvSpPr>
        <p:spPr>
          <a:xfrm>
            <a:off x="3781977" y="4485052"/>
            <a:ext cx="3348110" cy="369332"/>
          </a:xfrm>
          <a:prstGeom prst="rect">
            <a:avLst/>
          </a:prstGeom>
          <a:noFill/>
        </p:spPr>
        <p:txBody>
          <a:bodyPr wrap="square" rtlCol="0">
            <a:spAutoFit/>
          </a:bodyPr>
          <a:lstStyle/>
          <a:p>
            <a:pPr algn="ctr"/>
            <a:r>
              <a:rPr lang="en-US" b="1" dirty="0"/>
              <a:t>Fuzzy Negative Ideal Solution </a:t>
            </a:r>
            <a:endParaRPr lang="en-MY" b="1" dirty="0"/>
          </a:p>
        </p:txBody>
      </p:sp>
      <p:pic>
        <p:nvPicPr>
          <p:cNvPr id="13" name="Picture 12">
            <a:extLst>
              <a:ext uri="{FF2B5EF4-FFF2-40B4-BE49-F238E27FC236}">
                <a16:creationId xmlns:a16="http://schemas.microsoft.com/office/drawing/2014/main" id="{679DE3E7-A743-4326-8E87-4885940FD57B}"/>
              </a:ext>
            </a:extLst>
          </p:cNvPr>
          <p:cNvPicPr>
            <a:picLocks noChangeAspect="1"/>
          </p:cNvPicPr>
          <p:nvPr/>
        </p:nvPicPr>
        <p:blipFill>
          <a:blip r:embed="rId5"/>
          <a:srcRect/>
          <a:stretch/>
        </p:blipFill>
        <p:spPr>
          <a:xfrm>
            <a:off x="51544" y="5165645"/>
            <a:ext cx="12088912" cy="423267"/>
          </a:xfrm>
          <a:prstGeom prst="rect">
            <a:avLst/>
          </a:prstGeom>
        </p:spPr>
      </p:pic>
      <p:pic>
        <p:nvPicPr>
          <p:cNvPr id="3" name="Picture 2">
            <a:extLst>
              <a:ext uri="{FF2B5EF4-FFF2-40B4-BE49-F238E27FC236}">
                <a16:creationId xmlns:a16="http://schemas.microsoft.com/office/drawing/2014/main" id="{12A80BEC-F4EC-4330-8A20-79D774A09448}"/>
              </a:ext>
            </a:extLst>
          </p:cNvPr>
          <p:cNvPicPr>
            <a:picLocks noChangeAspect="1"/>
          </p:cNvPicPr>
          <p:nvPr/>
        </p:nvPicPr>
        <p:blipFill>
          <a:blip r:embed="rId6"/>
          <a:stretch>
            <a:fillRect/>
          </a:stretch>
        </p:blipFill>
        <p:spPr>
          <a:xfrm>
            <a:off x="51544" y="5666778"/>
            <a:ext cx="9978721" cy="466790"/>
          </a:xfrm>
          <a:prstGeom prst="rect">
            <a:avLst/>
          </a:prstGeom>
        </p:spPr>
      </p:pic>
      <p:pic>
        <p:nvPicPr>
          <p:cNvPr id="8" name="Picture 7">
            <a:extLst>
              <a:ext uri="{FF2B5EF4-FFF2-40B4-BE49-F238E27FC236}">
                <a16:creationId xmlns:a16="http://schemas.microsoft.com/office/drawing/2014/main" id="{E5760AFD-D790-4478-96BA-D034F51C80FA}"/>
              </a:ext>
            </a:extLst>
          </p:cNvPr>
          <p:cNvPicPr>
            <a:picLocks noChangeAspect="1"/>
          </p:cNvPicPr>
          <p:nvPr/>
        </p:nvPicPr>
        <p:blipFill>
          <a:blip r:embed="rId7"/>
          <a:stretch>
            <a:fillRect/>
          </a:stretch>
        </p:blipFill>
        <p:spPr>
          <a:xfrm>
            <a:off x="10016085" y="5666778"/>
            <a:ext cx="2124371" cy="466790"/>
          </a:xfrm>
          <a:prstGeom prst="rect">
            <a:avLst/>
          </a:prstGeom>
        </p:spPr>
      </p:pic>
    </p:spTree>
    <p:extLst>
      <p:ext uri="{BB962C8B-B14F-4D97-AF65-F5344CB8AC3E}">
        <p14:creationId xmlns:p14="http://schemas.microsoft.com/office/powerpoint/2010/main" val="965254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ECD91443-35BB-495E-865C-A79DE30C6BA4}"/>
              </a:ext>
            </a:extLst>
          </p:cNvPr>
          <p:cNvPicPr>
            <a:picLocks noChangeAspect="1"/>
          </p:cNvPicPr>
          <p:nvPr/>
        </p:nvPicPr>
        <p:blipFill>
          <a:blip r:embed="rId2"/>
          <a:stretch>
            <a:fillRect/>
          </a:stretch>
        </p:blipFill>
        <p:spPr>
          <a:xfrm>
            <a:off x="279184" y="200389"/>
            <a:ext cx="1924319" cy="685896"/>
          </a:xfrm>
          <a:prstGeom prst="rect">
            <a:avLst/>
          </a:prstGeom>
        </p:spPr>
      </p:pic>
      <p:sp>
        <p:nvSpPr>
          <p:cNvPr id="5" name="TextBox 4">
            <a:extLst>
              <a:ext uri="{FF2B5EF4-FFF2-40B4-BE49-F238E27FC236}">
                <a16:creationId xmlns:a16="http://schemas.microsoft.com/office/drawing/2014/main" id="{8010C5C6-70A0-46C0-821D-D34A8E01886F}"/>
              </a:ext>
            </a:extLst>
          </p:cNvPr>
          <p:cNvSpPr txBox="1"/>
          <p:nvPr/>
        </p:nvSpPr>
        <p:spPr>
          <a:xfrm>
            <a:off x="2331415" y="200389"/>
            <a:ext cx="2282788" cy="369332"/>
          </a:xfrm>
          <a:prstGeom prst="rect">
            <a:avLst/>
          </a:prstGeom>
          <a:noFill/>
        </p:spPr>
        <p:txBody>
          <a:bodyPr wrap="square" rtlCol="0">
            <a:spAutoFit/>
          </a:bodyPr>
          <a:lstStyle/>
          <a:p>
            <a:pPr algn="ctr"/>
            <a:r>
              <a:rPr lang="en-US" b="1" dirty="0"/>
              <a:t>Separation Measures</a:t>
            </a:r>
            <a:endParaRPr lang="en-MY" b="1" dirty="0"/>
          </a:p>
        </p:txBody>
      </p:sp>
      <p:pic>
        <p:nvPicPr>
          <p:cNvPr id="7" name="Picture 6">
            <a:extLst>
              <a:ext uri="{FF2B5EF4-FFF2-40B4-BE49-F238E27FC236}">
                <a16:creationId xmlns:a16="http://schemas.microsoft.com/office/drawing/2014/main" id="{0BAAE79E-5520-4DD6-AFA7-A4E58AEC5362}"/>
              </a:ext>
            </a:extLst>
          </p:cNvPr>
          <p:cNvPicPr>
            <a:picLocks noChangeAspect="1"/>
          </p:cNvPicPr>
          <p:nvPr/>
        </p:nvPicPr>
        <p:blipFill>
          <a:blip r:embed="rId3"/>
          <a:srcRect/>
          <a:stretch/>
        </p:blipFill>
        <p:spPr>
          <a:xfrm>
            <a:off x="206288" y="977541"/>
            <a:ext cx="10368757" cy="3381506"/>
          </a:xfrm>
          <a:prstGeom prst="rect">
            <a:avLst/>
          </a:prstGeom>
        </p:spPr>
      </p:pic>
      <p:pic>
        <p:nvPicPr>
          <p:cNvPr id="11" name="Picture 10">
            <a:extLst>
              <a:ext uri="{FF2B5EF4-FFF2-40B4-BE49-F238E27FC236}">
                <a16:creationId xmlns:a16="http://schemas.microsoft.com/office/drawing/2014/main" id="{54BB5245-3CA2-402F-9978-E64804A444F2}"/>
              </a:ext>
            </a:extLst>
          </p:cNvPr>
          <p:cNvPicPr>
            <a:picLocks noChangeAspect="1"/>
          </p:cNvPicPr>
          <p:nvPr/>
        </p:nvPicPr>
        <p:blipFill>
          <a:blip r:embed="rId4"/>
          <a:stretch>
            <a:fillRect/>
          </a:stretch>
        </p:blipFill>
        <p:spPr>
          <a:xfrm>
            <a:off x="174331" y="4514899"/>
            <a:ext cx="2829320" cy="419158"/>
          </a:xfrm>
          <a:prstGeom prst="rect">
            <a:avLst/>
          </a:prstGeom>
        </p:spPr>
      </p:pic>
      <p:sp>
        <p:nvSpPr>
          <p:cNvPr id="12" name="TextBox 11">
            <a:extLst>
              <a:ext uri="{FF2B5EF4-FFF2-40B4-BE49-F238E27FC236}">
                <a16:creationId xmlns:a16="http://schemas.microsoft.com/office/drawing/2014/main" id="{66BF864B-721B-4CC6-BE5C-40424590AF0C}"/>
              </a:ext>
            </a:extLst>
          </p:cNvPr>
          <p:cNvSpPr txBox="1"/>
          <p:nvPr/>
        </p:nvSpPr>
        <p:spPr>
          <a:xfrm>
            <a:off x="3271507" y="4539812"/>
            <a:ext cx="2282788" cy="369332"/>
          </a:xfrm>
          <a:prstGeom prst="rect">
            <a:avLst/>
          </a:prstGeom>
          <a:noFill/>
        </p:spPr>
        <p:txBody>
          <a:bodyPr wrap="square" rtlCol="0">
            <a:spAutoFit/>
          </a:bodyPr>
          <a:lstStyle/>
          <a:p>
            <a:pPr algn="ctr"/>
            <a:r>
              <a:rPr lang="en-US" b="1" dirty="0"/>
              <a:t>Closeness Coefficient </a:t>
            </a:r>
            <a:endParaRPr lang="en-MY" b="1" dirty="0"/>
          </a:p>
        </p:txBody>
      </p:sp>
      <p:pic>
        <p:nvPicPr>
          <p:cNvPr id="14" name="Picture 13">
            <a:extLst>
              <a:ext uri="{FF2B5EF4-FFF2-40B4-BE49-F238E27FC236}">
                <a16:creationId xmlns:a16="http://schemas.microsoft.com/office/drawing/2014/main" id="{3694515B-9C83-42C7-B66F-419951754D0E}"/>
              </a:ext>
            </a:extLst>
          </p:cNvPr>
          <p:cNvPicPr>
            <a:picLocks noChangeAspect="1"/>
          </p:cNvPicPr>
          <p:nvPr/>
        </p:nvPicPr>
        <p:blipFill>
          <a:blip r:embed="rId5"/>
          <a:srcRect/>
          <a:stretch/>
        </p:blipFill>
        <p:spPr>
          <a:xfrm>
            <a:off x="996637" y="5044540"/>
            <a:ext cx="3195536" cy="1671837"/>
          </a:xfrm>
          <a:prstGeom prst="rect">
            <a:avLst/>
          </a:prstGeom>
        </p:spPr>
      </p:pic>
    </p:spTree>
    <p:extLst>
      <p:ext uri="{BB962C8B-B14F-4D97-AF65-F5344CB8AC3E}">
        <p14:creationId xmlns:p14="http://schemas.microsoft.com/office/powerpoint/2010/main" val="267044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D6748636-CB44-4F83-BC42-40691DD60440}"/>
              </a:ext>
            </a:extLst>
          </p:cNvPr>
          <p:cNvSpPr>
            <a:spLocks noGrp="1"/>
          </p:cNvSpPr>
          <p:nvPr>
            <p:ph type="title"/>
          </p:nvPr>
        </p:nvSpPr>
        <p:spPr>
          <a:xfrm>
            <a:off x="8180983" y="639097"/>
            <a:ext cx="3352256" cy="3746634"/>
          </a:xfrm>
        </p:spPr>
        <p:txBody>
          <a:bodyPr vert="horz" lIns="91440" tIns="45720" rIns="91440" bIns="45720" rtlCol="0" anchor="b">
            <a:normAutofit/>
          </a:bodyPr>
          <a:lstStyle/>
          <a:p>
            <a:pPr algn="r"/>
            <a:r>
              <a:rPr lang="en-US" sz="4800"/>
              <a:t>Logical design</a:t>
            </a:r>
          </a:p>
        </p:txBody>
      </p:sp>
      <p:pic>
        <p:nvPicPr>
          <p:cNvPr id="4" name="Content Placeholder 3">
            <a:extLst>
              <a:ext uri="{FF2B5EF4-FFF2-40B4-BE49-F238E27FC236}">
                <a16:creationId xmlns:a16="http://schemas.microsoft.com/office/drawing/2014/main" id="{E23B9331-6267-49FF-8DE5-02EBE3043B09}"/>
              </a:ext>
            </a:extLst>
          </p:cNvPr>
          <p:cNvPicPr>
            <a:picLocks/>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bwMode="auto">
          <a:xfrm>
            <a:off x="383066" y="639097"/>
            <a:ext cx="8891563" cy="5834274"/>
          </a:xfrm>
          <a:prstGeom prst="roundRect">
            <a:avLst>
              <a:gd name="adj" fmla="val 4380"/>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54037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CE2C372-61A0-400A-BE30-7E82A6E6942C}"/>
              </a:ext>
            </a:extLst>
          </p:cNvPr>
          <p:cNvSpPr>
            <a:spLocks noGrp="1"/>
          </p:cNvSpPr>
          <p:nvPr>
            <p:ph type="title"/>
          </p:nvPr>
        </p:nvSpPr>
        <p:spPr>
          <a:xfrm>
            <a:off x="642257" y="0"/>
            <a:ext cx="10131425" cy="740229"/>
          </a:xfrm>
        </p:spPr>
        <p:txBody>
          <a:bodyPr/>
          <a:lstStyle/>
          <a:p>
            <a:r>
              <a:rPr lang="en-US" dirty="0"/>
              <a:t>Experiment setup</a:t>
            </a:r>
            <a:endParaRPr lang="en-MY" dirty="0"/>
          </a:p>
        </p:txBody>
      </p:sp>
      <p:graphicFrame>
        <p:nvGraphicFramePr>
          <p:cNvPr id="9" name="Table 10">
            <a:extLst>
              <a:ext uri="{FF2B5EF4-FFF2-40B4-BE49-F238E27FC236}">
                <a16:creationId xmlns:a16="http://schemas.microsoft.com/office/drawing/2014/main" id="{598DB25E-67C4-4841-9A77-369FE0B6AC68}"/>
              </a:ext>
            </a:extLst>
          </p:cNvPr>
          <p:cNvGraphicFramePr>
            <a:graphicFrameLocks noGrp="1"/>
          </p:cNvGraphicFramePr>
          <p:nvPr>
            <p:extLst>
              <p:ext uri="{D42A27DB-BD31-4B8C-83A1-F6EECF244321}">
                <p14:modId xmlns:p14="http://schemas.microsoft.com/office/powerpoint/2010/main" val="906224095"/>
              </p:ext>
            </p:extLst>
          </p:nvPr>
        </p:nvGraphicFramePr>
        <p:xfrm>
          <a:off x="209452" y="719361"/>
          <a:ext cx="11773096" cy="6003277"/>
        </p:xfrm>
        <a:graphic>
          <a:graphicData uri="http://schemas.openxmlformats.org/drawingml/2006/table">
            <a:tbl>
              <a:tblPr firstRow="1" bandRow="1">
                <a:tableStyleId>{5C22544A-7EE6-4342-B048-85BDC9FD1C3A}</a:tableStyleId>
              </a:tblPr>
              <a:tblGrid>
                <a:gridCol w="2192998">
                  <a:extLst>
                    <a:ext uri="{9D8B030D-6E8A-4147-A177-3AD203B41FA5}">
                      <a16:colId xmlns:a16="http://schemas.microsoft.com/office/drawing/2014/main" val="1290431702"/>
                    </a:ext>
                  </a:extLst>
                </a:gridCol>
                <a:gridCol w="1786597">
                  <a:extLst>
                    <a:ext uri="{9D8B030D-6E8A-4147-A177-3AD203B41FA5}">
                      <a16:colId xmlns:a16="http://schemas.microsoft.com/office/drawing/2014/main" val="1920814633"/>
                    </a:ext>
                  </a:extLst>
                </a:gridCol>
                <a:gridCol w="7793501">
                  <a:extLst>
                    <a:ext uri="{9D8B030D-6E8A-4147-A177-3AD203B41FA5}">
                      <a16:colId xmlns:a16="http://schemas.microsoft.com/office/drawing/2014/main" val="3283685128"/>
                    </a:ext>
                  </a:extLst>
                </a:gridCol>
              </a:tblGrid>
              <a:tr h="402116">
                <a:tc>
                  <a:txBody>
                    <a:bodyPr/>
                    <a:lstStyle/>
                    <a:p>
                      <a:r>
                        <a:rPr lang="en-US" dirty="0"/>
                        <a:t>Attribute</a:t>
                      </a:r>
                      <a:endParaRPr lang="en-MY" dirty="0"/>
                    </a:p>
                  </a:txBody>
                  <a:tcPr/>
                </a:tc>
                <a:tc>
                  <a:txBody>
                    <a:bodyPr/>
                    <a:lstStyle/>
                    <a:p>
                      <a:r>
                        <a:rPr lang="en-US" dirty="0"/>
                        <a:t>Result</a:t>
                      </a:r>
                      <a:endParaRPr lang="en-MY" dirty="0"/>
                    </a:p>
                  </a:txBody>
                  <a:tcPr/>
                </a:tc>
                <a:tc>
                  <a:txBody>
                    <a:bodyPr/>
                    <a:lstStyle/>
                    <a:p>
                      <a:endParaRPr lang="en-MY"/>
                    </a:p>
                  </a:txBody>
                  <a:tcPr/>
                </a:tc>
                <a:extLst>
                  <a:ext uri="{0D108BD9-81ED-4DB2-BD59-A6C34878D82A}">
                    <a16:rowId xmlns:a16="http://schemas.microsoft.com/office/drawing/2014/main" val="1099800199"/>
                  </a:ext>
                </a:extLst>
              </a:tr>
              <a:tr h="2709750">
                <a:tc>
                  <a:txBody>
                    <a:bodyPr/>
                    <a:lstStyle/>
                    <a:p>
                      <a:r>
                        <a:rPr lang="en-US" dirty="0"/>
                        <a:t>The weightage are set same with other criteria</a:t>
                      </a:r>
                      <a:endParaRPr lang="en-MY" dirty="0"/>
                    </a:p>
                  </a:txBody>
                  <a:tcPr/>
                </a:tc>
                <a:tc>
                  <a:txBody>
                    <a:bodyPr/>
                    <a:lstStyle/>
                    <a:p>
                      <a:r>
                        <a:rPr lang="en-US" dirty="0"/>
                        <a:t> Berdikari have low value of closeness coefficient  than Penyertaan. Berdikari in 4</a:t>
                      </a:r>
                      <a:r>
                        <a:rPr lang="en-US" baseline="30000" dirty="0"/>
                        <a:t>th</a:t>
                      </a:r>
                      <a:r>
                        <a:rPr lang="en-US" dirty="0"/>
                        <a:t> while Pergantugan 2nd. </a:t>
                      </a:r>
                    </a:p>
                    <a:p>
                      <a:endParaRPr lang="en-MY" dirty="0"/>
                    </a:p>
                  </a:txBody>
                  <a:tcPr/>
                </a:tc>
                <a:tc>
                  <a:txBody>
                    <a:bodyPr/>
                    <a:lstStyle/>
                    <a:p>
                      <a:endParaRPr lang="en-MY" dirty="0"/>
                    </a:p>
                  </a:txBody>
                  <a:tcPr/>
                </a:tc>
                <a:extLst>
                  <a:ext uri="{0D108BD9-81ED-4DB2-BD59-A6C34878D82A}">
                    <a16:rowId xmlns:a16="http://schemas.microsoft.com/office/drawing/2014/main" val="2825735254"/>
                  </a:ext>
                </a:extLst>
              </a:tr>
              <a:tr h="27665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weightage are set different for Berdikari and Pergantugan question.</a:t>
                      </a:r>
                      <a:endParaRPr lang="en-MY" dirty="0"/>
                    </a:p>
                    <a:p>
                      <a:endParaRPr lang="en-MY" dirty="0"/>
                    </a:p>
                  </a:txBody>
                  <a:tcPr/>
                </a:tc>
                <a:tc>
                  <a:txBody>
                    <a:bodyPr/>
                    <a:lstStyle/>
                    <a:p>
                      <a:r>
                        <a:rPr lang="en-US" dirty="0"/>
                        <a:t>Berdikari have high value of closeness coefficient  than Kolaboratif. Berdikari in 1st while Pergantugan 2nd.  </a:t>
                      </a:r>
                      <a:endParaRPr lang="en-MY" dirty="0"/>
                    </a:p>
                  </a:txBody>
                  <a:tcPr/>
                </a:tc>
                <a:tc>
                  <a:txBody>
                    <a:bodyPr/>
                    <a:lstStyle/>
                    <a:p>
                      <a:endParaRPr lang="en-MY" dirty="0"/>
                    </a:p>
                  </a:txBody>
                  <a:tcPr/>
                </a:tc>
                <a:extLst>
                  <a:ext uri="{0D108BD9-81ED-4DB2-BD59-A6C34878D82A}">
                    <a16:rowId xmlns:a16="http://schemas.microsoft.com/office/drawing/2014/main" val="2975605437"/>
                  </a:ext>
                </a:extLst>
              </a:tr>
            </a:tbl>
          </a:graphicData>
        </a:graphic>
      </p:graphicFrame>
      <p:pic>
        <p:nvPicPr>
          <p:cNvPr id="3" name="Picture 2">
            <a:extLst>
              <a:ext uri="{FF2B5EF4-FFF2-40B4-BE49-F238E27FC236}">
                <a16:creationId xmlns:a16="http://schemas.microsoft.com/office/drawing/2014/main" id="{AC2B9E97-D165-4327-81D1-9EECAB381A1A}"/>
              </a:ext>
            </a:extLst>
          </p:cNvPr>
          <p:cNvPicPr>
            <a:picLocks noChangeAspect="1"/>
          </p:cNvPicPr>
          <p:nvPr/>
        </p:nvPicPr>
        <p:blipFill rotWithShape="1">
          <a:blip r:embed="rId2"/>
          <a:srcRect r="29869" b="49292"/>
          <a:stretch/>
        </p:blipFill>
        <p:spPr>
          <a:xfrm>
            <a:off x="7195205" y="1820147"/>
            <a:ext cx="4326236" cy="1636548"/>
          </a:xfrm>
          <a:prstGeom prst="rect">
            <a:avLst/>
          </a:prstGeom>
        </p:spPr>
      </p:pic>
      <p:pic>
        <p:nvPicPr>
          <p:cNvPr id="7" name="Picture 6">
            <a:extLst>
              <a:ext uri="{FF2B5EF4-FFF2-40B4-BE49-F238E27FC236}">
                <a16:creationId xmlns:a16="http://schemas.microsoft.com/office/drawing/2014/main" id="{95548AB7-6E8D-4311-9887-73BF5456D3C9}"/>
              </a:ext>
            </a:extLst>
          </p:cNvPr>
          <p:cNvPicPr>
            <a:picLocks noChangeAspect="1"/>
          </p:cNvPicPr>
          <p:nvPr/>
        </p:nvPicPr>
        <p:blipFill>
          <a:blip r:embed="rId3"/>
          <a:srcRect/>
          <a:stretch/>
        </p:blipFill>
        <p:spPr>
          <a:xfrm>
            <a:off x="4249996" y="1184012"/>
            <a:ext cx="2166424" cy="2541793"/>
          </a:xfrm>
          <a:prstGeom prst="rect">
            <a:avLst/>
          </a:prstGeom>
        </p:spPr>
      </p:pic>
      <p:sp>
        <p:nvSpPr>
          <p:cNvPr id="11" name="Rectangle 10">
            <a:extLst>
              <a:ext uri="{FF2B5EF4-FFF2-40B4-BE49-F238E27FC236}">
                <a16:creationId xmlns:a16="http://schemas.microsoft.com/office/drawing/2014/main" id="{A4844672-1A38-4A11-8F17-0ADD44F66136}"/>
              </a:ext>
            </a:extLst>
          </p:cNvPr>
          <p:cNvSpPr/>
          <p:nvPr/>
        </p:nvSpPr>
        <p:spPr>
          <a:xfrm>
            <a:off x="4958066" y="2535823"/>
            <a:ext cx="1000372" cy="291783"/>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3" name="Rectangle 12">
            <a:extLst>
              <a:ext uri="{FF2B5EF4-FFF2-40B4-BE49-F238E27FC236}">
                <a16:creationId xmlns:a16="http://schemas.microsoft.com/office/drawing/2014/main" id="{BE94EB78-2FE8-43EA-9B9F-73AAB7E32193}"/>
              </a:ext>
            </a:extLst>
          </p:cNvPr>
          <p:cNvSpPr/>
          <p:nvPr/>
        </p:nvSpPr>
        <p:spPr>
          <a:xfrm>
            <a:off x="7246418" y="2154979"/>
            <a:ext cx="1897581" cy="194326"/>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4" name="Rectangle 13">
            <a:extLst>
              <a:ext uri="{FF2B5EF4-FFF2-40B4-BE49-F238E27FC236}">
                <a16:creationId xmlns:a16="http://schemas.microsoft.com/office/drawing/2014/main" id="{99A631EA-29B5-4754-AC33-E4005166BD66}"/>
              </a:ext>
            </a:extLst>
          </p:cNvPr>
          <p:cNvSpPr/>
          <p:nvPr/>
        </p:nvSpPr>
        <p:spPr>
          <a:xfrm>
            <a:off x="7301902" y="2758503"/>
            <a:ext cx="1897581" cy="194326"/>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pic>
        <p:nvPicPr>
          <p:cNvPr id="16" name="Picture 15">
            <a:extLst>
              <a:ext uri="{FF2B5EF4-FFF2-40B4-BE49-F238E27FC236}">
                <a16:creationId xmlns:a16="http://schemas.microsoft.com/office/drawing/2014/main" id="{BD8F410D-424D-4FD8-B2B8-36672F0B81BE}"/>
              </a:ext>
            </a:extLst>
          </p:cNvPr>
          <p:cNvPicPr>
            <a:picLocks noChangeAspect="1"/>
          </p:cNvPicPr>
          <p:nvPr/>
        </p:nvPicPr>
        <p:blipFill>
          <a:blip r:embed="rId4"/>
          <a:srcRect/>
          <a:stretch/>
        </p:blipFill>
        <p:spPr>
          <a:xfrm>
            <a:off x="4249996" y="4046009"/>
            <a:ext cx="2166424" cy="2283002"/>
          </a:xfrm>
          <a:prstGeom prst="rect">
            <a:avLst/>
          </a:prstGeom>
        </p:spPr>
      </p:pic>
      <p:pic>
        <p:nvPicPr>
          <p:cNvPr id="18" name="Picture 17">
            <a:extLst>
              <a:ext uri="{FF2B5EF4-FFF2-40B4-BE49-F238E27FC236}">
                <a16:creationId xmlns:a16="http://schemas.microsoft.com/office/drawing/2014/main" id="{A5E2319C-4B05-4B7F-9D22-440B9DBB901A}"/>
              </a:ext>
            </a:extLst>
          </p:cNvPr>
          <p:cNvPicPr>
            <a:picLocks noChangeAspect="1"/>
          </p:cNvPicPr>
          <p:nvPr/>
        </p:nvPicPr>
        <p:blipFill rotWithShape="1">
          <a:blip r:embed="rId5"/>
          <a:srcRect r="29837" b="49299"/>
          <a:stretch/>
        </p:blipFill>
        <p:spPr>
          <a:xfrm>
            <a:off x="7195205" y="4237511"/>
            <a:ext cx="4532343" cy="1735612"/>
          </a:xfrm>
          <a:prstGeom prst="rect">
            <a:avLst/>
          </a:prstGeom>
        </p:spPr>
      </p:pic>
      <p:sp>
        <p:nvSpPr>
          <p:cNvPr id="19" name="Rectangle 18">
            <a:extLst>
              <a:ext uri="{FF2B5EF4-FFF2-40B4-BE49-F238E27FC236}">
                <a16:creationId xmlns:a16="http://schemas.microsoft.com/office/drawing/2014/main" id="{39BF45D6-7363-48A4-82B7-5B2C543537D8}"/>
              </a:ext>
            </a:extLst>
          </p:cNvPr>
          <p:cNvSpPr/>
          <p:nvPr/>
        </p:nvSpPr>
        <p:spPr>
          <a:xfrm>
            <a:off x="4958066" y="4156833"/>
            <a:ext cx="1000372" cy="237552"/>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20" name="Rectangle 19">
            <a:extLst>
              <a:ext uri="{FF2B5EF4-FFF2-40B4-BE49-F238E27FC236}">
                <a16:creationId xmlns:a16="http://schemas.microsoft.com/office/drawing/2014/main" id="{980B7889-87C3-4F04-A48A-99B14663C196}"/>
              </a:ext>
            </a:extLst>
          </p:cNvPr>
          <p:cNvSpPr/>
          <p:nvPr/>
        </p:nvSpPr>
        <p:spPr>
          <a:xfrm>
            <a:off x="7301902" y="4553817"/>
            <a:ext cx="1897581" cy="194326"/>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21" name="Rectangle 20">
            <a:extLst>
              <a:ext uri="{FF2B5EF4-FFF2-40B4-BE49-F238E27FC236}">
                <a16:creationId xmlns:a16="http://schemas.microsoft.com/office/drawing/2014/main" id="{1590992C-48A4-4A89-B8A6-21CC8723D78F}"/>
              </a:ext>
            </a:extLst>
          </p:cNvPr>
          <p:cNvSpPr/>
          <p:nvPr/>
        </p:nvSpPr>
        <p:spPr>
          <a:xfrm>
            <a:off x="7301902" y="5187510"/>
            <a:ext cx="2095316" cy="279994"/>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5" name="Rectangle 14">
            <a:extLst>
              <a:ext uri="{FF2B5EF4-FFF2-40B4-BE49-F238E27FC236}">
                <a16:creationId xmlns:a16="http://schemas.microsoft.com/office/drawing/2014/main" id="{62979D73-D7A8-43C1-8347-F24A7095C865}"/>
              </a:ext>
            </a:extLst>
          </p:cNvPr>
          <p:cNvSpPr/>
          <p:nvPr/>
        </p:nvSpPr>
        <p:spPr>
          <a:xfrm>
            <a:off x="4958066" y="1733816"/>
            <a:ext cx="1137934" cy="291783"/>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7" name="Rectangle 16">
            <a:extLst>
              <a:ext uri="{FF2B5EF4-FFF2-40B4-BE49-F238E27FC236}">
                <a16:creationId xmlns:a16="http://schemas.microsoft.com/office/drawing/2014/main" id="{4319AC8B-00DF-4B0A-83B9-31A6B5B8E59E}"/>
              </a:ext>
            </a:extLst>
          </p:cNvPr>
          <p:cNvSpPr/>
          <p:nvPr/>
        </p:nvSpPr>
        <p:spPr>
          <a:xfrm>
            <a:off x="4958066" y="4553817"/>
            <a:ext cx="1000372" cy="194326"/>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Tree>
    <p:extLst>
      <p:ext uri="{BB962C8B-B14F-4D97-AF65-F5344CB8AC3E}">
        <p14:creationId xmlns:p14="http://schemas.microsoft.com/office/powerpoint/2010/main" val="1830772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05BA8-6976-4E90-B165-0FC6BF561754}"/>
              </a:ext>
            </a:extLst>
          </p:cNvPr>
          <p:cNvSpPr>
            <a:spLocks noGrp="1"/>
          </p:cNvSpPr>
          <p:nvPr>
            <p:ph type="title"/>
          </p:nvPr>
        </p:nvSpPr>
        <p:spPr>
          <a:xfrm>
            <a:off x="193432" y="192554"/>
            <a:ext cx="10131425" cy="867508"/>
          </a:xfrm>
        </p:spPr>
        <p:txBody>
          <a:bodyPr/>
          <a:lstStyle/>
          <a:p>
            <a:r>
              <a:rPr lang="en-US" dirty="0"/>
              <a:t>Result &amp; analysis</a:t>
            </a:r>
            <a:endParaRPr lang="en-MY" dirty="0"/>
          </a:p>
        </p:txBody>
      </p:sp>
      <p:graphicFrame>
        <p:nvGraphicFramePr>
          <p:cNvPr id="6" name="Table 5">
            <a:extLst>
              <a:ext uri="{FF2B5EF4-FFF2-40B4-BE49-F238E27FC236}">
                <a16:creationId xmlns:a16="http://schemas.microsoft.com/office/drawing/2014/main" id="{D73F584E-2BE6-4D90-BB34-D21BFDA622CF}"/>
              </a:ext>
            </a:extLst>
          </p:cNvPr>
          <p:cNvGraphicFramePr>
            <a:graphicFrameLocks noGrp="1"/>
          </p:cNvGraphicFramePr>
          <p:nvPr>
            <p:extLst>
              <p:ext uri="{D42A27DB-BD31-4B8C-83A1-F6EECF244321}">
                <p14:modId xmlns:p14="http://schemas.microsoft.com/office/powerpoint/2010/main" val="3083103361"/>
              </p:ext>
            </p:extLst>
          </p:nvPr>
        </p:nvGraphicFramePr>
        <p:xfrm>
          <a:off x="351692" y="1050979"/>
          <a:ext cx="8159262" cy="3867295"/>
        </p:xfrm>
        <a:graphic>
          <a:graphicData uri="http://schemas.openxmlformats.org/drawingml/2006/table">
            <a:tbl>
              <a:tblPr firstRow="1" firstCol="1" bandRow="1">
                <a:tableStyleId>{5C22544A-7EE6-4342-B048-85BDC9FD1C3A}</a:tableStyleId>
              </a:tblPr>
              <a:tblGrid>
                <a:gridCol w="1406770">
                  <a:extLst>
                    <a:ext uri="{9D8B030D-6E8A-4147-A177-3AD203B41FA5}">
                      <a16:colId xmlns:a16="http://schemas.microsoft.com/office/drawing/2014/main" val="2887927693"/>
                    </a:ext>
                  </a:extLst>
                </a:gridCol>
                <a:gridCol w="2308716">
                  <a:extLst>
                    <a:ext uri="{9D8B030D-6E8A-4147-A177-3AD203B41FA5}">
                      <a16:colId xmlns:a16="http://schemas.microsoft.com/office/drawing/2014/main" val="4292687035"/>
                    </a:ext>
                  </a:extLst>
                </a:gridCol>
                <a:gridCol w="1762836">
                  <a:extLst>
                    <a:ext uri="{9D8B030D-6E8A-4147-A177-3AD203B41FA5}">
                      <a16:colId xmlns:a16="http://schemas.microsoft.com/office/drawing/2014/main" val="3041768080"/>
                    </a:ext>
                  </a:extLst>
                </a:gridCol>
                <a:gridCol w="1105359">
                  <a:extLst>
                    <a:ext uri="{9D8B030D-6E8A-4147-A177-3AD203B41FA5}">
                      <a16:colId xmlns:a16="http://schemas.microsoft.com/office/drawing/2014/main" val="841300224"/>
                    </a:ext>
                  </a:extLst>
                </a:gridCol>
                <a:gridCol w="1575581">
                  <a:extLst>
                    <a:ext uri="{9D8B030D-6E8A-4147-A177-3AD203B41FA5}">
                      <a16:colId xmlns:a16="http://schemas.microsoft.com/office/drawing/2014/main" val="1213757181"/>
                    </a:ext>
                  </a:extLst>
                </a:gridCol>
              </a:tblGrid>
              <a:tr h="648841">
                <a:tc>
                  <a:txBody>
                    <a:bodyPr/>
                    <a:lstStyle/>
                    <a:p>
                      <a:pPr>
                        <a:lnSpc>
                          <a:spcPct val="150000"/>
                        </a:lnSpc>
                        <a:spcAft>
                          <a:spcPts val="0"/>
                        </a:spcAft>
                      </a:pPr>
                      <a:r>
                        <a:rPr lang="en-MY" sz="1400" dirty="0">
                          <a:effectLst/>
                        </a:rPr>
                        <a:t>Student</a:t>
                      </a:r>
                      <a:endParaRPr lang="en-MY" sz="1400" dirty="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dirty="0">
                          <a:effectLst/>
                        </a:rPr>
                        <a:t>Learning Style</a:t>
                      </a:r>
                      <a:endParaRPr lang="en-MY" sz="1400" dirty="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Mean (Original Calculation)</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Range</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dirty="0">
                          <a:effectLst/>
                        </a:rPr>
                        <a:t>Using Fuzzy TOPSIS Algorithm ranking</a:t>
                      </a:r>
                      <a:endParaRPr lang="en-MY" sz="1400" dirty="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extLst>
                  <a:ext uri="{0D108BD9-81ED-4DB2-BD59-A6C34878D82A}">
                    <a16:rowId xmlns:a16="http://schemas.microsoft.com/office/drawing/2014/main" val="3967876751"/>
                  </a:ext>
                </a:extLst>
              </a:tr>
              <a:tr h="536409">
                <a:tc rowSpan="6">
                  <a:txBody>
                    <a:bodyPr/>
                    <a:lstStyle/>
                    <a:p>
                      <a:pPr>
                        <a:lnSpc>
                          <a:spcPct val="150000"/>
                        </a:lnSpc>
                        <a:spcAft>
                          <a:spcPts val="0"/>
                        </a:spcAft>
                      </a:pPr>
                      <a:r>
                        <a:rPr lang="en-MY" sz="1400">
                          <a:effectLst/>
                        </a:rPr>
                        <a:t>Nur Syamira Bt Aizuddin</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Berdikari (Independent)</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3.29</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Moderate</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3</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extLst>
                  <a:ext uri="{0D108BD9-81ED-4DB2-BD59-A6C34878D82A}">
                    <a16:rowId xmlns:a16="http://schemas.microsoft.com/office/drawing/2014/main" val="4081847518"/>
                  </a:ext>
                </a:extLst>
              </a:tr>
              <a:tr h="536409">
                <a:tc vMerge="1">
                  <a:txBody>
                    <a:bodyPr/>
                    <a:lstStyle/>
                    <a:p>
                      <a:endParaRPr lang="en-MY"/>
                    </a:p>
                  </a:txBody>
                  <a:tcPr/>
                </a:tc>
                <a:tc>
                  <a:txBody>
                    <a:bodyPr/>
                    <a:lstStyle/>
                    <a:p>
                      <a:pPr>
                        <a:lnSpc>
                          <a:spcPct val="150000"/>
                        </a:lnSpc>
                        <a:spcAft>
                          <a:spcPts val="0"/>
                        </a:spcAft>
                      </a:pPr>
                      <a:r>
                        <a:rPr lang="en-MY" sz="1400">
                          <a:effectLst/>
                        </a:rPr>
                        <a:t>Penghindaran (Avoidant)</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2.86</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Moderate</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6</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extLst>
                  <a:ext uri="{0D108BD9-81ED-4DB2-BD59-A6C34878D82A}">
                    <a16:rowId xmlns:a16="http://schemas.microsoft.com/office/drawing/2014/main" val="2140751712"/>
                  </a:ext>
                </a:extLst>
              </a:tr>
              <a:tr h="536409">
                <a:tc vMerge="1">
                  <a:txBody>
                    <a:bodyPr/>
                    <a:lstStyle/>
                    <a:p>
                      <a:endParaRPr lang="en-MY"/>
                    </a:p>
                  </a:txBody>
                  <a:tcPr/>
                </a:tc>
                <a:tc>
                  <a:txBody>
                    <a:bodyPr/>
                    <a:lstStyle/>
                    <a:p>
                      <a:pPr>
                        <a:lnSpc>
                          <a:spcPct val="150000"/>
                        </a:lnSpc>
                        <a:spcAft>
                          <a:spcPts val="0"/>
                        </a:spcAft>
                      </a:pPr>
                      <a:r>
                        <a:rPr lang="en-MY" sz="1400">
                          <a:effectLst/>
                        </a:rPr>
                        <a:t>Kolaboratif (Collaborative)</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4.00</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High</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1</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extLst>
                  <a:ext uri="{0D108BD9-81ED-4DB2-BD59-A6C34878D82A}">
                    <a16:rowId xmlns:a16="http://schemas.microsoft.com/office/drawing/2014/main" val="664704896"/>
                  </a:ext>
                </a:extLst>
              </a:tr>
              <a:tr h="536409">
                <a:tc vMerge="1">
                  <a:txBody>
                    <a:bodyPr/>
                    <a:lstStyle/>
                    <a:p>
                      <a:endParaRPr lang="en-MY"/>
                    </a:p>
                  </a:txBody>
                  <a:tcPr/>
                </a:tc>
                <a:tc>
                  <a:txBody>
                    <a:bodyPr/>
                    <a:lstStyle/>
                    <a:p>
                      <a:pPr>
                        <a:lnSpc>
                          <a:spcPct val="150000"/>
                        </a:lnSpc>
                        <a:spcAft>
                          <a:spcPts val="0"/>
                        </a:spcAft>
                      </a:pPr>
                      <a:r>
                        <a:rPr lang="en-MY" sz="1400">
                          <a:effectLst/>
                        </a:rPr>
                        <a:t>Pergantugan (Dependent)</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3.71</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Moderate</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2</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extLst>
                  <a:ext uri="{0D108BD9-81ED-4DB2-BD59-A6C34878D82A}">
                    <a16:rowId xmlns:a16="http://schemas.microsoft.com/office/drawing/2014/main" val="4155299139"/>
                  </a:ext>
                </a:extLst>
              </a:tr>
              <a:tr h="536409">
                <a:tc vMerge="1">
                  <a:txBody>
                    <a:bodyPr/>
                    <a:lstStyle/>
                    <a:p>
                      <a:endParaRPr lang="en-MY"/>
                    </a:p>
                  </a:txBody>
                  <a:tcPr/>
                </a:tc>
                <a:tc>
                  <a:txBody>
                    <a:bodyPr/>
                    <a:lstStyle/>
                    <a:p>
                      <a:pPr>
                        <a:lnSpc>
                          <a:spcPct val="150000"/>
                        </a:lnSpc>
                        <a:spcAft>
                          <a:spcPts val="0"/>
                        </a:spcAft>
                      </a:pPr>
                      <a:r>
                        <a:rPr lang="en-MY" sz="1400">
                          <a:effectLst/>
                        </a:rPr>
                        <a:t>Persaingan (Competitive)</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3.26</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High</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5</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extLst>
                  <a:ext uri="{0D108BD9-81ED-4DB2-BD59-A6C34878D82A}">
                    <a16:rowId xmlns:a16="http://schemas.microsoft.com/office/drawing/2014/main" val="1038729387"/>
                  </a:ext>
                </a:extLst>
              </a:tr>
              <a:tr h="536409">
                <a:tc vMerge="1">
                  <a:txBody>
                    <a:bodyPr/>
                    <a:lstStyle/>
                    <a:p>
                      <a:endParaRPr lang="en-MY"/>
                    </a:p>
                  </a:txBody>
                  <a:tcPr/>
                </a:tc>
                <a:tc>
                  <a:txBody>
                    <a:bodyPr/>
                    <a:lstStyle/>
                    <a:p>
                      <a:pPr>
                        <a:lnSpc>
                          <a:spcPct val="150000"/>
                        </a:lnSpc>
                        <a:spcAft>
                          <a:spcPts val="0"/>
                        </a:spcAft>
                      </a:pPr>
                      <a:r>
                        <a:rPr lang="en-MY" sz="1400">
                          <a:effectLst/>
                        </a:rPr>
                        <a:t>Penyertaan (Participative)</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3.57</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a:effectLst/>
                        </a:rPr>
                        <a:t>Moderate</a:t>
                      </a:r>
                      <a:endParaRPr lang="en-MY" sz="140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tc>
                  <a:txBody>
                    <a:bodyPr/>
                    <a:lstStyle/>
                    <a:p>
                      <a:pPr>
                        <a:lnSpc>
                          <a:spcPct val="150000"/>
                        </a:lnSpc>
                        <a:spcAft>
                          <a:spcPts val="0"/>
                        </a:spcAft>
                      </a:pPr>
                      <a:r>
                        <a:rPr lang="en-MY" sz="1400" dirty="0">
                          <a:effectLst/>
                        </a:rPr>
                        <a:t>4</a:t>
                      </a:r>
                      <a:endParaRPr lang="en-MY" sz="1400" dirty="0">
                        <a:effectLst/>
                        <a:latin typeface="Calibri" panose="020F0502020204030204" pitchFamily="34" charset="0"/>
                        <a:ea typeface="DengXian" panose="02010600030101010101" pitchFamily="2" charset="-122"/>
                        <a:cs typeface="Arial" panose="020B0604020202020204" pitchFamily="34" charset="0"/>
                      </a:endParaRPr>
                    </a:p>
                  </a:txBody>
                  <a:tcPr marL="37404" marR="37404" marT="0" marB="0"/>
                </a:tc>
                <a:extLst>
                  <a:ext uri="{0D108BD9-81ED-4DB2-BD59-A6C34878D82A}">
                    <a16:rowId xmlns:a16="http://schemas.microsoft.com/office/drawing/2014/main" val="3562518586"/>
                  </a:ext>
                </a:extLst>
              </a:tr>
            </a:tbl>
          </a:graphicData>
        </a:graphic>
      </p:graphicFrame>
      <p:sp>
        <p:nvSpPr>
          <p:cNvPr id="7" name="TextBox 6">
            <a:extLst>
              <a:ext uri="{FF2B5EF4-FFF2-40B4-BE49-F238E27FC236}">
                <a16:creationId xmlns:a16="http://schemas.microsoft.com/office/drawing/2014/main" id="{30EA2BFE-26B6-416C-800E-88E37D080964}"/>
              </a:ext>
            </a:extLst>
          </p:cNvPr>
          <p:cNvSpPr txBox="1"/>
          <p:nvPr/>
        </p:nvSpPr>
        <p:spPr>
          <a:xfrm>
            <a:off x="351692" y="5022166"/>
            <a:ext cx="10269415"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a:t>Expert’s View: IRNI YUNITA BT MAT ALI (Counselor of  SMK Bukit Diman)</a:t>
            </a:r>
          </a:p>
          <a:p>
            <a:r>
              <a:rPr lang="en-US" dirty="0"/>
              <a:t>It is easier to identify student learning style in ranking. For the original method, it will make student confuse if the result of learning style is similar. </a:t>
            </a:r>
          </a:p>
          <a:p>
            <a:pPr marL="285750" indent="-285750">
              <a:buFont typeface="Arial" panose="020B0604020202020204" pitchFamily="34" charset="0"/>
              <a:buChar char="•"/>
            </a:pPr>
            <a:r>
              <a:rPr lang="en-US" dirty="0"/>
              <a:t>Each learning style depends on the context or specific learning task. Learning styles were not more or less likely to perform better than others significantly (Head, Students, Styles, Improve, &amp; </a:t>
            </a:r>
            <a:r>
              <a:rPr lang="en-US" dirty="0" err="1"/>
              <a:t>Pattamathammalul</a:t>
            </a:r>
            <a:r>
              <a:rPr lang="en-US" dirty="0"/>
              <a:t>, 2017). </a:t>
            </a:r>
          </a:p>
          <a:p>
            <a:endParaRPr lang="en-MY" dirty="0"/>
          </a:p>
        </p:txBody>
      </p:sp>
      <p:sp>
        <p:nvSpPr>
          <p:cNvPr id="8" name="TextBox 7">
            <a:extLst>
              <a:ext uri="{FF2B5EF4-FFF2-40B4-BE49-F238E27FC236}">
                <a16:creationId xmlns:a16="http://schemas.microsoft.com/office/drawing/2014/main" id="{736EF37C-5E88-4A47-8B69-E8FEDCCBC4CB}"/>
              </a:ext>
            </a:extLst>
          </p:cNvPr>
          <p:cNvSpPr txBox="1"/>
          <p:nvPr/>
        </p:nvSpPr>
        <p:spPr>
          <a:xfrm>
            <a:off x="8669214" y="1060062"/>
            <a:ext cx="3329354" cy="2585323"/>
          </a:xfrm>
          <a:prstGeom prst="rect">
            <a:avLst/>
          </a:prstGeom>
          <a:noFill/>
        </p:spPr>
        <p:txBody>
          <a:bodyPr wrap="square" rtlCol="0">
            <a:spAutoFit/>
          </a:bodyPr>
          <a:lstStyle/>
          <a:p>
            <a:r>
              <a:rPr lang="en-MY" sz="1800" dirty="0">
                <a:effectLst/>
                <a:latin typeface="Times New Roman" panose="02020603050405020304" pitchFamily="18" charset="0"/>
                <a:ea typeface="DengXian" panose="02010600030101010101" pitchFamily="2" charset="-122"/>
              </a:rPr>
              <a:t>For the first ranking in system have high range in original calculation is same as the first rank in the system. This showed that both methods have similarity with the best learning style. This result is valid because of the balance in learning style score in original calculation. </a:t>
            </a:r>
            <a:endParaRPr lang="en-MY" dirty="0"/>
          </a:p>
        </p:txBody>
      </p:sp>
    </p:spTree>
    <p:extLst>
      <p:ext uri="{BB962C8B-B14F-4D97-AF65-F5344CB8AC3E}">
        <p14:creationId xmlns:p14="http://schemas.microsoft.com/office/powerpoint/2010/main" val="917076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8AF322ED-89FA-448C-8AF8-34B17E49D983}"/>
              </a:ext>
            </a:extLst>
          </p:cNvPr>
          <p:cNvSpPr>
            <a:spLocks noGrp="1"/>
          </p:cNvSpPr>
          <p:nvPr>
            <p:ph type="title"/>
          </p:nvPr>
        </p:nvSpPr>
        <p:spPr>
          <a:xfrm>
            <a:off x="825909" y="808055"/>
            <a:ext cx="3979205" cy="1453363"/>
          </a:xfrm>
        </p:spPr>
        <p:txBody>
          <a:bodyPr vert="horz" lIns="91440" tIns="45720" rIns="91440" bIns="45720" rtlCol="0" anchor="ctr">
            <a:normAutofit/>
          </a:bodyPr>
          <a:lstStyle/>
          <a:p>
            <a:pPr>
              <a:lnSpc>
                <a:spcPct val="90000"/>
              </a:lnSpc>
            </a:pPr>
            <a:r>
              <a:rPr lang="en-US" sz="3300"/>
              <a:t>Testing &amp; evaluation : experts</a:t>
            </a:r>
          </a:p>
        </p:txBody>
      </p:sp>
      <p:sp>
        <p:nvSpPr>
          <p:cNvPr id="5" name="TextBox 4">
            <a:extLst>
              <a:ext uri="{FF2B5EF4-FFF2-40B4-BE49-F238E27FC236}">
                <a16:creationId xmlns:a16="http://schemas.microsoft.com/office/drawing/2014/main" id="{17FD0028-23DB-4D30-9318-2837C4599737}"/>
              </a:ext>
            </a:extLst>
          </p:cNvPr>
          <p:cNvSpPr txBox="1"/>
          <p:nvPr/>
        </p:nvSpPr>
        <p:spPr>
          <a:xfrm>
            <a:off x="802178" y="2261420"/>
            <a:ext cx="4002936" cy="3637935"/>
          </a:xfrm>
          <a:prstGeom prst="rect">
            <a:avLst/>
          </a:prstGeom>
        </p:spPr>
        <p:txBody>
          <a:bodyPr vert="horz" lIns="91440" tIns="45720" rIns="91440" bIns="45720" rtlCol="0" anchor="ctr">
            <a:normAutofit/>
          </a:bodyPr>
          <a:lstStyle/>
          <a:p>
            <a:pPr>
              <a:spcAft>
                <a:spcPts val="1000"/>
              </a:spcAft>
              <a:buClr>
                <a:schemeClr val="tx1"/>
              </a:buClr>
              <a:buSzPct val="100000"/>
            </a:pPr>
            <a:r>
              <a:rPr lang="en-US" dirty="0"/>
              <a:t>The student able put the input and the student can understand the instruction. The student will need the explanation and guidance for the button displayed. The student can understand the ranking result of learning style and they also maybe can answer the question in short time or in long time, it depend on their mood. The interface is good for secondary school. This system is ease to used. It depend on student interested to like to use the system.</a:t>
            </a:r>
          </a:p>
        </p:txBody>
      </p:sp>
      <p:pic>
        <p:nvPicPr>
          <p:cNvPr id="4" name="Picture 3">
            <a:extLst>
              <a:ext uri="{FF2B5EF4-FFF2-40B4-BE49-F238E27FC236}">
                <a16:creationId xmlns:a16="http://schemas.microsoft.com/office/drawing/2014/main" id="{BEB5A01F-C05C-4E8E-BC32-27E38536D9E8}"/>
              </a:ext>
            </a:extLst>
          </p:cNvPr>
          <p:cNvPicPr>
            <a:picLocks noChangeAspect="1"/>
          </p:cNvPicPr>
          <p:nvPr/>
        </p:nvPicPr>
        <p:blipFill>
          <a:blip r:embed="rId4"/>
          <a:stretch>
            <a:fillRect/>
          </a:stretch>
        </p:blipFill>
        <p:spPr>
          <a:xfrm>
            <a:off x="6404809" y="796413"/>
            <a:ext cx="3865479" cy="5102943"/>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462211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488F074B-5215-42FF-907E-E820DD885880}"/>
              </a:ext>
            </a:extLst>
          </p:cNvPr>
          <p:cNvSpPr>
            <a:spLocks noGrp="1"/>
          </p:cNvSpPr>
          <p:nvPr>
            <p:ph type="title"/>
          </p:nvPr>
        </p:nvSpPr>
        <p:spPr>
          <a:xfrm>
            <a:off x="825909" y="808055"/>
            <a:ext cx="3979205" cy="1453363"/>
          </a:xfrm>
        </p:spPr>
        <p:txBody>
          <a:bodyPr vert="horz" lIns="91440" tIns="45720" rIns="91440" bIns="45720" rtlCol="0" anchor="ctr">
            <a:normAutofit/>
          </a:bodyPr>
          <a:lstStyle/>
          <a:p>
            <a:r>
              <a:rPr lang="en-US" dirty="0"/>
              <a:t>Testing &amp; evaluation</a:t>
            </a:r>
          </a:p>
        </p:txBody>
      </p:sp>
      <p:sp>
        <p:nvSpPr>
          <p:cNvPr id="7" name="TextBox 6">
            <a:extLst>
              <a:ext uri="{FF2B5EF4-FFF2-40B4-BE49-F238E27FC236}">
                <a16:creationId xmlns:a16="http://schemas.microsoft.com/office/drawing/2014/main" id="{5AA1CB39-BE5E-4D4B-BC83-53F611C03659}"/>
              </a:ext>
            </a:extLst>
          </p:cNvPr>
          <p:cNvSpPr txBox="1"/>
          <p:nvPr/>
        </p:nvSpPr>
        <p:spPr>
          <a:xfrm>
            <a:off x="802178" y="2261420"/>
            <a:ext cx="4002936" cy="3637935"/>
          </a:xfrm>
          <a:prstGeom prst="rect">
            <a:avLst/>
          </a:prstGeom>
        </p:spPr>
        <p:txBody>
          <a:bodyPr vert="horz" lIns="91440" tIns="45720" rIns="91440" bIns="45720" rtlCol="0" anchor="ctr">
            <a:normAutofit/>
          </a:bodyPr>
          <a:lstStyle/>
          <a:p>
            <a:pPr>
              <a:spcAft>
                <a:spcPts val="1000"/>
              </a:spcAft>
              <a:buClr>
                <a:schemeClr val="tx1"/>
              </a:buClr>
              <a:buSzPct val="100000"/>
            </a:pPr>
            <a:r>
              <a:rPr lang="en-US" dirty="0"/>
              <a:t>User able to put the input in the system and can easily understand the instruction. User understand how the system work such as the function of the button. User take short time to answer the question and feel satisfied with the system interface. User fell natural towards the system because of there are a lot of question that need to answers to get the result. </a:t>
            </a:r>
          </a:p>
        </p:txBody>
      </p:sp>
      <p:pic>
        <p:nvPicPr>
          <p:cNvPr id="4" name="Picture 3" descr="A screenshot of a cell phone&#10;&#10;Description automatically generated">
            <a:extLst>
              <a:ext uri="{FF2B5EF4-FFF2-40B4-BE49-F238E27FC236}">
                <a16:creationId xmlns:a16="http://schemas.microsoft.com/office/drawing/2014/main" id="{F82A2348-064E-42B2-9238-44B5B618234A}"/>
              </a:ext>
            </a:extLst>
          </p:cNvPr>
          <p:cNvPicPr>
            <a:picLocks noChangeAspect="1"/>
          </p:cNvPicPr>
          <p:nvPr/>
        </p:nvPicPr>
        <p:blipFill rotWithShape="1">
          <a:blip r:embed="rId4"/>
          <a:srcRect b="15344"/>
          <a:stretch/>
        </p:blipFill>
        <p:spPr>
          <a:xfrm>
            <a:off x="6642213" y="796413"/>
            <a:ext cx="3390670" cy="5102943"/>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01122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5218" y="1496036"/>
            <a:ext cx="6592400" cy="860400"/>
          </a:xfrm>
        </p:spPr>
        <p:txBody>
          <a:bodyPr/>
          <a:lstStyle/>
          <a:p>
            <a:r>
              <a:rPr lang="en-US" b="1" dirty="0">
                <a:effectLst>
                  <a:outerShdw blurRad="38100" dist="38100" dir="2700000" algn="tl">
                    <a:srgbClr val="000000">
                      <a:alpha val="43137"/>
                    </a:srgbClr>
                  </a:outerShdw>
                </a:effectLst>
              </a:rPr>
              <a:t>Problem Statement</a:t>
            </a:r>
            <a:endParaRPr lang="en-MY" b="1"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1888760" y="2488367"/>
            <a:ext cx="8649325" cy="2413417"/>
          </a:xfrm>
        </p:spPr>
        <p:txBody>
          <a:bodyPr>
            <a:normAutofit lnSpcReduction="10000"/>
          </a:bodyPr>
          <a:lstStyle/>
          <a:p>
            <a:r>
              <a:rPr lang="en-US" sz="2400" dirty="0">
                <a:latin typeface="Times New Roman" panose="02020603050405020304" pitchFamily="18" charset="0"/>
                <a:cs typeface="Times New Roman" panose="02020603050405020304" pitchFamily="18" charset="0"/>
              </a:rPr>
              <a:t>The deaf inclusion dilemma and some of assumptions made about disability equality in education (Khairul, Miles &amp; McCracken, 2018).</a:t>
            </a:r>
          </a:p>
          <a:p>
            <a:pPr>
              <a:buNone/>
            </a:pPr>
            <a:r>
              <a:rPr lang="en-US" sz="2400" dirty="0">
                <a:latin typeface="Times New Roman" panose="02020603050405020304" pitchFamily="18" charset="0"/>
                <a:cs typeface="Times New Roman" panose="02020603050405020304" pitchFamily="18" charset="0"/>
              </a:rPr>
              <a:t> Most of the people use the same method to teach deaf student </a:t>
            </a:r>
            <a:r>
              <a:rPr lang="en-MY" sz="2400" dirty="0">
                <a:latin typeface="Times New Roman" panose="02020603050405020304" pitchFamily="18" charset="0"/>
                <a:cs typeface="Times New Roman" panose="02020603050405020304" pitchFamily="18" charset="0"/>
              </a:rPr>
              <a:t>(Amir &amp; </a:t>
            </a:r>
            <a:r>
              <a:rPr lang="en-MY" sz="2400" dirty="0" err="1">
                <a:latin typeface="Times New Roman" panose="02020603050405020304" pitchFamily="18" charset="0"/>
                <a:cs typeface="Times New Roman" panose="02020603050405020304" pitchFamily="18" charset="0"/>
              </a:rPr>
              <a:t>Jelas</a:t>
            </a:r>
            <a:r>
              <a:rPr lang="en-MY" sz="2400" dirty="0">
                <a:latin typeface="Times New Roman" panose="02020603050405020304" pitchFamily="18" charset="0"/>
                <a:cs typeface="Times New Roman" panose="02020603050405020304" pitchFamily="18" charset="0"/>
              </a:rPr>
              <a:t>, 2010)</a:t>
            </a:r>
            <a:r>
              <a:rPr lang="en-US" sz="2400" dirty="0">
                <a:latin typeface="Times New Roman" panose="02020603050405020304" pitchFamily="18" charset="0"/>
                <a:cs typeface="Times New Roman" panose="02020603050405020304" pitchFamily="18" charset="0"/>
              </a:rPr>
              <a:t>. Deaf Student do not have an effective mode of communication with people. Most of them difficult in reading.</a:t>
            </a:r>
          </a:p>
          <a:p>
            <a:pPr>
              <a:buNone/>
            </a:pPr>
            <a:endParaRPr lang="en-US" sz="2400" dirty="0">
              <a:latin typeface="Times New Roman" panose="02020603050405020304" pitchFamily="18" charset="0"/>
              <a:cs typeface="Times New Roman" panose="02020603050405020304" pitchFamily="18" charset="0"/>
            </a:endParaRPr>
          </a:p>
          <a:p>
            <a:pPr>
              <a:buNone/>
            </a:pPr>
            <a:endParaRPr lang="en-MY"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363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12ED-2D58-46CC-92C8-A3D94427F9E5}"/>
              </a:ext>
            </a:extLst>
          </p:cNvPr>
          <p:cNvSpPr>
            <a:spLocks noGrp="1"/>
          </p:cNvSpPr>
          <p:nvPr>
            <p:ph type="title"/>
          </p:nvPr>
        </p:nvSpPr>
        <p:spPr>
          <a:xfrm>
            <a:off x="221567" y="173503"/>
            <a:ext cx="10131425" cy="754966"/>
          </a:xfrm>
        </p:spPr>
        <p:txBody>
          <a:bodyPr/>
          <a:lstStyle/>
          <a:p>
            <a:r>
              <a:rPr lang="en-US" dirty="0"/>
              <a:t>System demonstration</a:t>
            </a:r>
            <a:endParaRPr lang="en-MY" dirty="0"/>
          </a:p>
        </p:txBody>
      </p:sp>
    </p:spTree>
    <p:extLst>
      <p:ext uri="{BB962C8B-B14F-4D97-AF65-F5344CB8AC3E}">
        <p14:creationId xmlns:p14="http://schemas.microsoft.com/office/powerpoint/2010/main" val="3065705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4D1C41-D2FC-4957-A2EF-D63DE2A10932}"/>
              </a:ext>
            </a:extLst>
          </p:cNvPr>
          <p:cNvSpPr>
            <a:spLocks noGrp="1"/>
          </p:cNvSpPr>
          <p:nvPr>
            <p:ph type="title"/>
          </p:nvPr>
        </p:nvSpPr>
        <p:spPr>
          <a:xfrm>
            <a:off x="685801" y="533400"/>
            <a:ext cx="10820400" cy="1177092"/>
          </a:xfrm>
        </p:spPr>
        <p:txBody>
          <a:bodyPr anchor="b">
            <a:normAutofit/>
          </a:bodyPr>
          <a:lstStyle/>
          <a:p>
            <a:pPr algn="ctr"/>
            <a:r>
              <a:rPr lang="en-US" sz="4400" dirty="0"/>
              <a:t>Conclusion</a:t>
            </a:r>
            <a:endParaRPr lang="en-MY" sz="4400" dirty="0"/>
          </a:p>
        </p:txBody>
      </p:sp>
      <p:cxnSp>
        <p:nvCxnSpPr>
          <p:cNvPr id="10" name="Straight Connector 9">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3EA95D2-90DB-4B07-BD32-AC1C800745FA}"/>
              </a:ext>
            </a:extLst>
          </p:cNvPr>
          <p:cNvSpPr>
            <a:spLocks noGrp="1"/>
          </p:cNvSpPr>
          <p:nvPr>
            <p:ph idx="1"/>
          </p:nvPr>
        </p:nvSpPr>
        <p:spPr>
          <a:xfrm>
            <a:off x="685801" y="2243892"/>
            <a:ext cx="10820400" cy="3547308"/>
          </a:xfrm>
        </p:spPr>
        <p:txBody>
          <a:bodyPr anchor="t">
            <a:normAutofit/>
          </a:bodyPr>
          <a:lstStyle/>
          <a:p>
            <a:r>
              <a:rPr lang="en-US" sz="2800" dirty="0"/>
              <a:t>The original calculation in Grasha Reichmann Student Learning Style can show the balance learning style of a student while in the system it  just showed the ranking  of the learning style based on the highest to lowest value. But the ranking learning style will help student be more confident about the result showed. </a:t>
            </a:r>
          </a:p>
        </p:txBody>
      </p:sp>
    </p:spTree>
    <p:extLst>
      <p:ext uri="{BB962C8B-B14F-4D97-AF65-F5344CB8AC3E}">
        <p14:creationId xmlns:p14="http://schemas.microsoft.com/office/powerpoint/2010/main" val="2191687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C0F26-71C8-48D0-B432-6E7BBAF8FE8E}"/>
              </a:ext>
            </a:extLst>
          </p:cNvPr>
          <p:cNvSpPr>
            <a:spLocks noGrp="1"/>
          </p:cNvSpPr>
          <p:nvPr>
            <p:ph type="title"/>
          </p:nvPr>
        </p:nvSpPr>
        <p:spPr>
          <a:xfrm>
            <a:off x="685801" y="0"/>
            <a:ext cx="10131425" cy="1456267"/>
          </a:xfrm>
        </p:spPr>
        <p:txBody>
          <a:bodyPr/>
          <a:lstStyle/>
          <a:p>
            <a:r>
              <a:rPr lang="en-US" dirty="0"/>
              <a:t>references</a:t>
            </a:r>
            <a:endParaRPr lang="en-MY" dirty="0"/>
          </a:p>
        </p:txBody>
      </p:sp>
      <p:sp>
        <p:nvSpPr>
          <p:cNvPr id="3" name="Content Placeholder 2">
            <a:extLst>
              <a:ext uri="{FF2B5EF4-FFF2-40B4-BE49-F238E27FC236}">
                <a16:creationId xmlns:a16="http://schemas.microsoft.com/office/drawing/2014/main" id="{466F98A5-D319-4D86-B8D0-314830AA1F68}"/>
              </a:ext>
            </a:extLst>
          </p:cNvPr>
          <p:cNvSpPr>
            <a:spLocks noGrp="1"/>
          </p:cNvSpPr>
          <p:nvPr>
            <p:ph idx="1"/>
          </p:nvPr>
        </p:nvSpPr>
        <p:spPr>
          <a:xfrm>
            <a:off x="685801" y="984738"/>
            <a:ext cx="10131425" cy="5669279"/>
          </a:xfrm>
        </p:spPr>
        <p:txBody>
          <a:bodyPr>
            <a:normAutofit fontScale="85000" lnSpcReduction="10000"/>
          </a:bodyPr>
          <a:lstStyle/>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Amir, R., &amp;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Jelas</a:t>
            </a:r>
            <a:r>
              <a:rPr lang="en-MY" sz="1800" dirty="0">
                <a:effectLst/>
                <a:latin typeface="Times New Roman" panose="02020603050405020304" pitchFamily="18" charset="0"/>
                <a:ea typeface="DengXian" panose="02010600030101010101" pitchFamily="2" charset="-122"/>
                <a:cs typeface="Arial" panose="020B0604020202020204" pitchFamily="34" charset="0"/>
              </a:rPr>
              <a:t>, Z. M. (2010). Teaching and learning styles in higher education institutions: Do they match? Procedia - Social and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Behavioral</a:t>
            </a:r>
            <a:r>
              <a:rPr lang="en-MY" sz="1800" dirty="0">
                <a:effectLst/>
                <a:latin typeface="Times New Roman" panose="02020603050405020304" pitchFamily="18" charset="0"/>
                <a:ea typeface="DengXian" panose="02010600030101010101" pitchFamily="2" charset="-122"/>
                <a:cs typeface="Arial" panose="020B0604020202020204" pitchFamily="34" charset="0"/>
              </a:rPr>
              <a:t> Sciences, 7(C), 680–684. https://doi.org/10.1016/j.sbspro.2010.10.092</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Azizi, A.,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Aikhuele</a:t>
            </a:r>
            <a:r>
              <a:rPr lang="en-MY" sz="1800" dirty="0">
                <a:effectLst/>
                <a:latin typeface="Times New Roman" panose="02020603050405020304" pitchFamily="18" charset="0"/>
                <a:ea typeface="DengXian" panose="02010600030101010101" pitchFamily="2" charset="-122"/>
                <a:cs typeface="Arial" panose="020B0604020202020204" pitchFamily="34" charset="0"/>
              </a:rPr>
              <a:t>, D. O., &amp;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Souleman</a:t>
            </a:r>
            <a:r>
              <a:rPr lang="en-MY" sz="1800" dirty="0">
                <a:effectLst/>
                <a:latin typeface="Times New Roman" panose="02020603050405020304" pitchFamily="18" charset="0"/>
                <a:ea typeface="DengXian" panose="02010600030101010101" pitchFamily="2" charset="-122"/>
                <a:cs typeface="Arial" panose="020B0604020202020204" pitchFamily="34" charset="0"/>
              </a:rPr>
              <a:t>, F. S. (2015). A Fuzzy TOPSIS Model to Rank Automotive Suppliers. Procedia Manufacturing, 2(February), 159–164. https://doi.org/10.1016/j.promfg.2015.07.028</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err="1">
                <a:effectLst/>
                <a:latin typeface="Times New Roman" panose="02020603050405020304" pitchFamily="18" charset="0"/>
                <a:ea typeface="DengXian" panose="02010600030101010101" pitchFamily="2" charset="-122"/>
                <a:cs typeface="Arial" panose="020B0604020202020204" pitchFamily="34" charset="0"/>
              </a:rPr>
              <a:t>Balioti</a:t>
            </a:r>
            <a:r>
              <a:rPr lang="en-MY" sz="1800" dirty="0">
                <a:effectLst/>
                <a:latin typeface="Times New Roman" panose="02020603050405020304" pitchFamily="18" charset="0"/>
                <a:ea typeface="DengXian" panose="02010600030101010101" pitchFamily="2" charset="-122"/>
                <a:cs typeface="Arial" panose="020B0604020202020204" pitchFamily="34" charset="0"/>
              </a:rPr>
              <a:t>, V.,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Tzimopoulos</a:t>
            </a:r>
            <a:r>
              <a:rPr lang="en-MY" sz="1800" dirty="0">
                <a:effectLst/>
                <a:latin typeface="Times New Roman" panose="02020603050405020304" pitchFamily="18" charset="0"/>
                <a:ea typeface="DengXian" panose="02010600030101010101" pitchFamily="2" charset="-122"/>
                <a:cs typeface="Arial" panose="020B0604020202020204" pitchFamily="34" charset="0"/>
              </a:rPr>
              <a:t>, C., &amp;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Evangelides</a:t>
            </a:r>
            <a:r>
              <a:rPr lang="en-MY" sz="1800" dirty="0">
                <a:effectLst/>
                <a:latin typeface="Times New Roman" panose="02020603050405020304" pitchFamily="18" charset="0"/>
                <a:ea typeface="DengXian" panose="02010600030101010101" pitchFamily="2" charset="-122"/>
                <a:cs typeface="Arial" panose="020B0604020202020204" pitchFamily="34" charset="0"/>
              </a:rPr>
              <a:t>, C. (2018). Multi-Criteria Decision Making Using TOPSIS Method Under Fuzzy Environment. Application in Spillway Selection. Proceedings, 2(11), 637. https://doi.org/10.3390/proceedings2110637</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BC Ministry of Education. (2006). Hard of Hearing and Deaf Students: A Resource Guide to support Classroom Teachers. 1–29. Retrieved from https://www2.gov.bc.ca/assets/gov/education/kindergarten-to-grade-12/teach/teaching-tools/inclusive/hard-of-hearing-and-deaf-students.pdf</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Cuthbert, P. F. (2005). The student learning process: Learning Styles or Learning Approaches? Teaching in Higher Education, 10(2), 235–249. https://doi.org/10.1080/1356251042000337972</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err="1">
                <a:effectLst/>
                <a:latin typeface="Times New Roman" panose="02020603050405020304" pitchFamily="18" charset="0"/>
                <a:ea typeface="DengXian" panose="02010600030101010101" pitchFamily="2" charset="-122"/>
                <a:cs typeface="Arial" panose="020B0604020202020204" pitchFamily="34" charset="0"/>
              </a:rPr>
              <a:t>Dadelo</a:t>
            </a:r>
            <a:r>
              <a:rPr lang="en-MY" sz="1800" dirty="0">
                <a:effectLst/>
                <a:latin typeface="Times New Roman" panose="02020603050405020304" pitchFamily="18" charset="0"/>
                <a:ea typeface="DengXian" panose="02010600030101010101" pitchFamily="2" charset="-122"/>
                <a:cs typeface="Arial" panose="020B0604020202020204" pitchFamily="34" charset="0"/>
              </a:rPr>
              <a:t>, S. (1941). STUDENTS’ PERSONAL LIFE GOALS ASSESSED USING SETTINGS. 1941–1945.</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DEBORAH, L. J. E. G. A. T. H. A., SATHIYASEELAN, R., AUDITHAN, S., &amp; VIJAYAKUMAR, P. (2015). Fuzzy-logic based learning style prediction in e-learning using web interface information. Sadhana - Academy Proceedings in Engineering Sciences, 40(2), 379–394. https://doi.org/10.1007/s12046-015-0334-1</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endParaRPr lang="en-MY" dirty="0"/>
          </a:p>
        </p:txBody>
      </p:sp>
    </p:spTree>
    <p:extLst>
      <p:ext uri="{BB962C8B-B14F-4D97-AF65-F5344CB8AC3E}">
        <p14:creationId xmlns:p14="http://schemas.microsoft.com/office/powerpoint/2010/main" val="2559317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C0F26-71C8-48D0-B432-6E7BBAF8FE8E}"/>
              </a:ext>
            </a:extLst>
          </p:cNvPr>
          <p:cNvSpPr>
            <a:spLocks noGrp="1"/>
          </p:cNvSpPr>
          <p:nvPr>
            <p:ph type="title"/>
          </p:nvPr>
        </p:nvSpPr>
        <p:spPr>
          <a:xfrm>
            <a:off x="685801" y="0"/>
            <a:ext cx="10131425" cy="1456267"/>
          </a:xfrm>
        </p:spPr>
        <p:txBody>
          <a:bodyPr/>
          <a:lstStyle/>
          <a:p>
            <a:r>
              <a:rPr lang="en-US" dirty="0"/>
              <a:t>references</a:t>
            </a:r>
            <a:endParaRPr lang="en-MY" dirty="0"/>
          </a:p>
        </p:txBody>
      </p:sp>
      <p:sp>
        <p:nvSpPr>
          <p:cNvPr id="3" name="Content Placeholder 2">
            <a:extLst>
              <a:ext uri="{FF2B5EF4-FFF2-40B4-BE49-F238E27FC236}">
                <a16:creationId xmlns:a16="http://schemas.microsoft.com/office/drawing/2014/main" id="{466F98A5-D319-4D86-B8D0-314830AA1F68}"/>
              </a:ext>
            </a:extLst>
          </p:cNvPr>
          <p:cNvSpPr>
            <a:spLocks noGrp="1"/>
          </p:cNvSpPr>
          <p:nvPr>
            <p:ph idx="1"/>
          </p:nvPr>
        </p:nvSpPr>
        <p:spPr>
          <a:xfrm>
            <a:off x="685801" y="984738"/>
            <a:ext cx="10131425" cy="5669279"/>
          </a:xfrm>
        </p:spPr>
        <p:txBody>
          <a:bodyPr>
            <a:normAutofit fontScale="77500" lnSpcReduction="20000"/>
          </a:bodyPr>
          <a:lstStyle/>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Education, S., &amp; Faculty, S. (2018). Journal of Exceptional People 2018 –. 1(12).</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Erkan, T. E., &amp;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Rouyendegh</a:t>
            </a:r>
            <a:r>
              <a:rPr lang="en-MY" sz="1800" dirty="0">
                <a:effectLst/>
                <a:latin typeface="Times New Roman" panose="02020603050405020304" pitchFamily="18" charset="0"/>
                <a:ea typeface="DengXian" panose="02010600030101010101" pitchFamily="2" charset="-122"/>
                <a:cs typeface="Arial" panose="020B0604020202020204" pitchFamily="34" charset="0"/>
              </a:rPr>
              <a:t>, B. D. (2014). Curriculum Change Parameters Determined by Multi Criteria Decision Making (MCDM). Procedia - Social and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Behavioral</a:t>
            </a:r>
            <a:r>
              <a:rPr lang="en-MY" sz="1800" dirty="0">
                <a:effectLst/>
                <a:latin typeface="Times New Roman" panose="02020603050405020304" pitchFamily="18" charset="0"/>
                <a:ea typeface="DengXian" panose="02010600030101010101" pitchFamily="2" charset="-122"/>
                <a:cs typeface="Arial" panose="020B0604020202020204" pitchFamily="34" charset="0"/>
              </a:rPr>
              <a:t> Sciences, 116(1987), 1744–1747. https://doi.org/10.1016/j.sbspro.2014.01.466</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err="1">
                <a:effectLst/>
                <a:latin typeface="Times New Roman" panose="02020603050405020304" pitchFamily="18" charset="0"/>
                <a:ea typeface="DengXian" panose="02010600030101010101" pitchFamily="2" charset="-122"/>
                <a:cs typeface="Arial" panose="020B0604020202020204" pitchFamily="34" charset="0"/>
              </a:rPr>
              <a:t>Farhah</a:t>
            </a:r>
            <a:r>
              <a:rPr lang="en-MY" sz="1800" dirty="0">
                <a:effectLst/>
                <a:latin typeface="Times New Roman" panose="02020603050405020304" pitchFamily="18" charset="0"/>
                <a:ea typeface="DengXian" panose="02010600030101010101" pitchFamily="2" charset="-122"/>
                <a:cs typeface="Arial" panose="020B0604020202020204" pitchFamily="34" charset="0"/>
              </a:rPr>
              <a:t>, K. (2018). Deaf learners’ experiences in Malaysian schools : access , equality and communication Deaf Learners ’ Experiences in Malaysian Schools : Access , Equality. https://doi.org/10.17645/si.v6i2.1345</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err="1">
                <a:effectLst/>
                <a:latin typeface="Times New Roman" panose="02020603050405020304" pitchFamily="18" charset="0"/>
                <a:ea typeface="DengXian" panose="02010600030101010101" pitchFamily="2" charset="-122"/>
                <a:cs typeface="Arial" panose="020B0604020202020204" pitchFamily="34" charset="0"/>
              </a:rPr>
              <a:t>Ginting</a:t>
            </a:r>
            <a:r>
              <a:rPr lang="en-MY" sz="1800" dirty="0">
                <a:effectLst/>
                <a:latin typeface="Times New Roman" panose="02020603050405020304" pitchFamily="18" charset="0"/>
                <a:ea typeface="DengXian" panose="02010600030101010101" pitchFamily="2" charset="-122"/>
                <a:cs typeface="Arial" panose="020B0604020202020204" pitchFamily="34" charset="0"/>
              </a:rPr>
              <a:t>, G.,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Putera</a:t>
            </a:r>
            <a:r>
              <a:rPr lang="en-MY" sz="1800" dirty="0">
                <a:effectLst/>
                <a:latin typeface="Times New Roman" panose="02020603050405020304" pitchFamily="18" charset="0"/>
                <a:ea typeface="DengXian" panose="02010600030101010101" pitchFamily="2" charset="-122"/>
                <a:cs typeface="Arial" panose="020B0604020202020204" pitchFamily="34" charset="0"/>
              </a:rPr>
              <a:t>, A.,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Siahaan</a:t>
            </a:r>
            <a:r>
              <a:rPr lang="en-MY" sz="1800" dirty="0">
                <a:effectLst/>
                <a:latin typeface="Times New Roman" panose="02020603050405020304" pitchFamily="18" charset="0"/>
                <a:ea typeface="DengXian" panose="02010600030101010101" pitchFamily="2" charset="-122"/>
                <a:cs typeface="Arial" panose="020B0604020202020204" pitchFamily="34" charset="0"/>
              </a:rPr>
              <a:t>, U., &amp; Rahim, R. (2017). Technical Approach of TOPSIS in Decision Making. International Journal of Recent Trends in Engineering and Research, 3(8), 58–64. https://doi.org/10.23883/ijrter.2017.3388.wpyuj</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err="1">
                <a:effectLst/>
                <a:latin typeface="Times New Roman" panose="02020603050405020304" pitchFamily="18" charset="0"/>
                <a:ea typeface="DengXian" panose="02010600030101010101" pitchFamily="2" charset="-122"/>
                <a:cs typeface="Arial" panose="020B0604020202020204" pitchFamily="34" charset="0"/>
              </a:rPr>
              <a:t>Irvanizam</a:t>
            </a:r>
            <a:r>
              <a:rPr lang="en-MY" sz="1800" dirty="0">
                <a:effectLst/>
                <a:latin typeface="Times New Roman" panose="02020603050405020304" pitchFamily="18" charset="0"/>
                <a:ea typeface="DengXian" panose="02010600030101010101" pitchFamily="2" charset="-122"/>
                <a:cs typeface="Arial" panose="020B0604020202020204" pitchFamily="34" charset="0"/>
              </a:rPr>
              <a:t>, I. (2018). Application of the fuzzy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topsis</a:t>
            </a:r>
            <a:r>
              <a:rPr lang="en-MY" sz="1800" dirty="0">
                <a:effectLst/>
                <a:latin typeface="Times New Roman" panose="02020603050405020304" pitchFamily="18" charset="0"/>
                <a:ea typeface="DengXian" panose="02010600030101010101" pitchFamily="2" charset="-122"/>
                <a:cs typeface="Arial" panose="020B0604020202020204" pitchFamily="34" charset="0"/>
              </a:rPr>
              <a:t> multi-attribute decision making method to determine scholarship recipients. Journal of Physics: Conference Series, 978(1). https://doi.org/10.1088/1742-6596/978/1/012056</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Issa, J. (2019). No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TitleΕΛΕΝΗ</a:t>
            </a:r>
            <a:r>
              <a:rPr lang="en-MY" sz="1800" dirty="0">
                <a:effectLst/>
                <a:latin typeface="Times New Roman" panose="02020603050405020304" pitchFamily="18" charset="0"/>
                <a:ea typeface="DengXian" panose="02010600030101010101" pitchFamily="2" charset="-122"/>
                <a:cs typeface="Arial" panose="020B0604020202020204" pitchFamily="34" charset="0"/>
              </a:rPr>
              <a:t>.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Αγ</a:t>
            </a:r>
            <a:r>
              <a:rPr lang="en-MY" sz="1800" dirty="0">
                <a:effectLst/>
                <a:latin typeface="Times New Roman" panose="02020603050405020304" pitchFamily="18" charset="0"/>
                <a:ea typeface="DengXian" panose="02010600030101010101" pitchFamily="2" charset="-122"/>
                <a:cs typeface="Arial" panose="020B0604020202020204" pitchFamily="34" charset="0"/>
              </a:rPr>
              <a:t>αη, 8(5), 55.</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err="1">
                <a:effectLst/>
                <a:latin typeface="Times New Roman" panose="02020603050405020304" pitchFamily="18" charset="0"/>
                <a:ea typeface="DengXian" panose="02010600030101010101" pitchFamily="2" charset="-122"/>
                <a:cs typeface="Arial" panose="020B0604020202020204" pitchFamily="34" charset="0"/>
              </a:rPr>
              <a:t>Jaju</a:t>
            </a:r>
            <a:r>
              <a:rPr lang="en-MY" sz="1800" dirty="0">
                <a:effectLst/>
                <a:latin typeface="Times New Roman" panose="02020603050405020304" pitchFamily="18" charset="0"/>
                <a:ea typeface="DengXian" panose="02010600030101010101" pitchFamily="2" charset="-122"/>
                <a:cs typeface="Arial" panose="020B0604020202020204" pitchFamily="34" charset="0"/>
              </a:rPr>
              <a:t>, S. A., &amp; Jagtap, S. B. (2018). Fuzzy Logic A method to Develop Human like Capabilities for Artificial Intelligence. International Journal of Computer Sciences and Engineering, 6(12), 860–865. https://doi.org/10.26438/ijcse/v6i12.860865</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Jawed, S., Amin, H. U., Malik, A. S., &amp; Faye, I. (2019). Classification of Visual and Non-visual Learners Using Electroencephalographic Alpha and Gamma Activities. 13(May), 1–15. https://doi.org/10.3389/fnbeh.2019.00086</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Joshi, D. K., Beg, I., &amp; Kumar, S. (2018). Hesitant probabilistic fuzzy linguistic sets with applications in multi-criteria group decision making problems. Mathematics, 6(4). https://doi.org/10.3390/math6040047</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endParaRPr lang="en-MY" dirty="0"/>
          </a:p>
        </p:txBody>
      </p:sp>
    </p:spTree>
    <p:extLst>
      <p:ext uri="{BB962C8B-B14F-4D97-AF65-F5344CB8AC3E}">
        <p14:creationId xmlns:p14="http://schemas.microsoft.com/office/powerpoint/2010/main" val="1427362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C0F26-71C8-48D0-B432-6E7BBAF8FE8E}"/>
              </a:ext>
            </a:extLst>
          </p:cNvPr>
          <p:cNvSpPr>
            <a:spLocks noGrp="1"/>
          </p:cNvSpPr>
          <p:nvPr>
            <p:ph type="title"/>
          </p:nvPr>
        </p:nvSpPr>
        <p:spPr>
          <a:xfrm>
            <a:off x="685801" y="0"/>
            <a:ext cx="10131425" cy="1456267"/>
          </a:xfrm>
        </p:spPr>
        <p:txBody>
          <a:bodyPr/>
          <a:lstStyle/>
          <a:p>
            <a:r>
              <a:rPr lang="en-US" dirty="0"/>
              <a:t>references</a:t>
            </a:r>
            <a:endParaRPr lang="en-MY" dirty="0"/>
          </a:p>
        </p:txBody>
      </p:sp>
      <p:sp>
        <p:nvSpPr>
          <p:cNvPr id="3" name="Content Placeholder 2">
            <a:extLst>
              <a:ext uri="{FF2B5EF4-FFF2-40B4-BE49-F238E27FC236}">
                <a16:creationId xmlns:a16="http://schemas.microsoft.com/office/drawing/2014/main" id="{466F98A5-D319-4D86-B8D0-314830AA1F68}"/>
              </a:ext>
            </a:extLst>
          </p:cNvPr>
          <p:cNvSpPr>
            <a:spLocks noGrp="1"/>
          </p:cNvSpPr>
          <p:nvPr>
            <p:ph idx="1"/>
          </p:nvPr>
        </p:nvSpPr>
        <p:spPr>
          <a:xfrm>
            <a:off x="685801" y="984738"/>
            <a:ext cx="10131425" cy="5669279"/>
          </a:xfrm>
        </p:spPr>
        <p:txBody>
          <a:bodyPr>
            <a:normAutofit/>
          </a:bodyPr>
          <a:lstStyle/>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Bruce, J. C., &amp;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Chilemba</a:t>
            </a:r>
            <a:r>
              <a:rPr lang="en-MY" sz="1800" dirty="0">
                <a:effectLst/>
                <a:latin typeface="Times New Roman" panose="02020603050405020304" pitchFamily="18" charset="0"/>
                <a:ea typeface="DengXian" panose="02010600030101010101" pitchFamily="2" charset="-122"/>
                <a:cs typeface="Arial" panose="020B0604020202020204" pitchFamily="34" charset="0"/>
              </a:rPr>
              <a:t>, E. B. (2017). BSN graduates’ preferred learning styles: implications for student-</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centered</a:t>
            </a:r>
            <a:r>
              <a:rPr lang="en-MY" sz="1800" dirty="0">
                <a:effectLst/>
                <a:latin typeface="Times New Roman" panose="02020603050405020304" pitchFamily="18" charset="0"/>
                <a:ea typeface="DengXian" panose="02010600030101010101" pitchFamily="2" charset="-122"/>
                <a:cs typeface="Arial" panose="020B0604020202020204" pitchFamily="34" charset="0"/>
              </a:rPr>
              <a:t> learning. </a:t>
            </a:r>
            <a:r>
              <a:rPr lang="en-MY" sz="1800" i="1" dirty="0">
                <a:effectLst/>
                <a:latin typeface="Times New Roman" panose="02020603050405020304" pitchFamily="18" charset="0"/>
                <a:ea typeface="DengXian" panose="02010600030101010101" pitchFamily="2" charset="-122"/>
                <a:cs typeface="Arial" panose="020B0604020202020204" pitchFamily="34" charset="0"/>
              </a:rPr>
              <a:t>Journal of Nursing Education and Practice</a:t>
            </a:r>
            <a:r>
              <a:rPr lang="en-MY" sz="1800" dirty="0">
                <a:effectLst/>
                <a:latin typeface="Times New Roman" panose="02020603050405020304" pitchFamily="18" charset="0"/>
                <a:ea typeface="DengXian" panose="02010600030101010101" pitchFamily="2" charset="-122"/>
                <a:cs typeface="Arial" panose="020B0604020202020204" pitchFamily="34" charset="0"/>
              </a:rPr>
              <a:t>, </a:t>
            </a:r>
            <a:r>
              <a:rPr lang="en-MY" sz="1800" i="1" dirty="0">
                <a:effectLst/>
                <a:latin typeface="Times New Roman" panose="02020603050405020304" pitchFamily="18" charset="0"/>
                <a:ea typeface="DengXian" panose="02010600030101010101" pitchFamily="2" charset="-122"/>
                <a:cs typeface="Arial" panose="020B0604020202020204" pitchFamily="34" charset="0"/>
              </a:rPr>
              <a:t>7</a:t>
            </a:r>
            <a:r>
              <a:rPr lang="en-MY" sz="1800" dirty="0">
                <a:effectLst/>
                <a:latin typeface="Times New Roman" panose="02020603050405020304" pitchFamily="18" charset="0"/>
                <a:ea typeface="DengXian" panose="02010600030101010101" pitchFamily="2" charset="-122"/>
                <a:cs typeface="Arial" panose="020B0604020202020204" pitchFamily="34" charset="0"/>
              </a:rPr>
              <a:t>(10), 56. https://doi.org/10.5430/jnep.v7n10p56</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err="1">
                <a:effectLst/>
                <a:latin typeface="Times New Roman" panose="02020603050405020304" pitchFamily="18" charset="0"/>
                <a:ea typeface="DengXian" panose="02010600030101010101" pitchFamily="2" charset="-122"/>
                <a:cs typeface="Arial" panose="020B0604020202020204" pitchFamily="34" charset="0"/>
              </a:rPr>
              <a:t>Farhah</a:t>
            </a:r>
            <a:r>
              <a:rPr lang="en-MY" sz="1800" dirty="0">
                <a:effectLst/>
                <a:latin typeface="Times New Roman" panose="02020603050405020304" pitchFamily="18" charset="0"/>
                <a:ea typeface="DengXian" panose="02010600030101010101" pitchFamily="2" charset="-122"/>
                <a:cs typeface="Arial" panose="020B0604020202020204" pitchFamily="34" charset="0"/>
              </a:rPr>
              <a:t>, K. (2018). </a:t>
            </a:r>
            <a:r>
              <a:rPr lang="en-MY" sz="1800" i="1" dirty="0">
                <a:effectLst/>
                <a:latin typeface="Times New Roman" panose="02020603050405020304" pitchFamily="18" charset="0"/>
                <a:ea typeface="DengXian" panose="02010600030101010101" pitchFamily="2" charset="-122"/>
                <a:cs typeface="Arial" panose="020B0604020202020204" pitchFamily="34" charset="0"/>
              </a:rPr>
              <a:t>Deaf learners ’ experiences in Malaysian schools : access , equality and communication Deaf Learners ’ Experiences in Malaysian Schools : Access , Equality</a:t>
            </a:r>
            <a:r>
              <a:rPr lang="en-MY" sz="1800" dirty="0">
                <a:effectLst/>
                <a:latin typeface="Times New Roman" panose="02020603050405020304" pitchFamily="18" charset="0"/>
                <a:ea typeface="DengXian" panose="02010600030101010101" pitchFamily="2" charset="-122"/>
                <a:cs typeface="Arial" panose="020B0604020202020204" pitchFamily="34" charset="0"/>
              </a:rPr>
              <a:t>. https://doi.org/10.17645/si.v6i2.1345</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a:effectLst/>
                <a:latin typeface="Times New Roman" panose="02020603050405020304" pitchFamily="18" charset="0"/>
                <a:ea typeface="DengXian" panose="02010600030101010101" pitchFamily="2" charset="-122"/>
                <a:cs typeface="Arial" panose="020B0604020202020204" pitchFamily="34" charset="0"/>
              </a:rPr>
              <a:t>Head, R., Students, A. O. F., Styles, L., Improve, T. O., &amp;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Pattamathammalul</a:t>
            </a:r>
            <a:r>
              <a:rPr lang="en-MY" sz="1800" dirty="0">
                <a:effectLst/>
                <a:latin typeface="Times New Roman" panose="02020603050405020304" pitchFamily="18" charset="0"/>
                <a:ea typeface="DengXian" panose="02010600030101010101" pitchFamily="2" charset="-122"/>
                <a:cs typeface="Arial" panose="020B0604020202020204" pitchFamily="34" charset="0"/>
              </a:rPr>
              <a:t>, C. (2017). </a:t>
            </a:r>
            <a:r>
              <a:rPr lang="en-MY" sz="1800" i="1" dirty="0">
                <a:effectLst/>
                <a:latin typeface="Times New Roman" panose="02020603050405020304" pitchFamily="18" charset="0"/>
                <a:ea typeface="DengXian" panose="02010600030101010101" pitchFamily="2" charset="-122"/>
                <a:cs typeface="Arial" panose="020B0604020202020204" pitchFamily="34" charset="0"/>
              </a:rPr>
              <a:t>Analysis of Students’ Learning Styles to Improve Facilitation of Thinking Skills</a:t>
            </a:r>
            <a:r>
              <a:rPr lang="en-MY" sz="1800" dirty="0">
                <a:effectLst/>
                <a:latin typeface="Times New Roman" panose="02020603050405020304" pitchFamily="18" charset="0"/>
                <a:ea typeface="DengXian" panose="02010600030101010101" pitchFamily="2" charset="-122"/>
                <a:cs typeface="Arial" panose="020B0604020202020204" pitchFamily="34" charset="0"/>
              </a:rPr>
              <a:t>. 36–45.</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pPr marL="304800" indent="-304800" algn="just">
              <a:lnSpc>
                <a:spcPct val="150000"/>
              </a:lnSpc>
              <a:spcAft>
                <a:spcPts val="800"/>
              </a:spcAft>
            </a:pPr>
            <a:r>
              <a:rPr lang="en-MY" sz="1800" dirty="0" err="1">
                <a:effectLst/>
                <a:latin typeface="Times New Roman" panose="02020603050405020304" pitchFamily="18" charset="0"/>
                <a:ea typeface="DengXian" panose="02010600030101010101" pitchFamily="2" charset="-122"/>
                <a:cs typeface="Arial" panose="020B0604020202020204" pitchFamily="34" charset="0"/>
              </a:rPr>
              <a:t>Mohammadi</a:t>
            </a:r>
            <a:r>
              <a:rPr lang="en-MY" sz="1800" dirty="0">
                <a:effectLst/>
                <a:latin typeface="Times New Roman" panose="02020603050405020304" pitchFamily="18" charset="0"/>
                <a:ea typeface="DengXian" panose="02010600030101010101" pitchFamily="2" charset="-122"/>
                <a:cs typeface="Arial" panose="020B0604020202020204" pitchFamily="34" charset="0"/>
              </a:rPr>
              <a:t>, A.,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Mohammadi</a:t>
            </a:r>
            <a:r>
              <a:rPr lang="en-MY" sz="1800" dirty="0">
                <a:effectLst/>
                <a:latin typeface="Times New Roman" panose="02020603050405020304" pitchFamily="18" charset="0"/>
                <a:ea typeface="DengXian" panose="02010600030101010101" pitchFamily="2" charset="-122"/>
                <a:cs typeface="Arial" panose="020B0604020202020204" pitchFamily="34" charset="0"/>
              </a:rPr>
              <a:t>, A., &amp; </a:t>
            </a:r>
            <a:r>
              <a:rPr lang="en-MY" sz="1800" dirty="0" err="1">
                <a:effectLst/>
                <a:latin typeface="Times New Roman" panose="02020603050405020304" pitchFamily="18" charset="0"/>
                <a:ea typeface="DengXian" panose="02010600030101010101" pitchFamily="2" charset="-122"/>
                <a:cs typeface="Arial" panose="020B0604020202020204" pitchFamily="34" charset="0"/>
              </a:rPr>
              <a:t>Aryaeefar</a:t>
            </a:r>
            <a:r>
              <a:rPr lang="en-MY" sz="1800" dirty="0">
                <a:effectLst/>
                <a:latin typeface="Times New Roman" panose="02020603050405020304" pitchFamily="18" charset="0"/>
                <a:ea typeface="DengXian" panose="02010600030101010101" pitchFamily="2" charset="-122"/>
                <a:cs typeface="Arial" panose="020B0604020202020204" pitchFamily="34" charset="0"/>
              </a:rPr>
              <a:t>, H. (2011). Introducing A New Method To Expand TOPSIS Decision Making Model To Fuzzy TOPSIS. </a:t>
            </a:r>
            <a:r>
              <a:rPr lang="en-MY" sz="1800" i="1" dirty="0">
                <a:effectLst/>
                <a:latin typeface="Times New Roman" panose="02020603050405020304" pitchFamily="18" charset="0"/>
                <a:ea typeface="DengXian" panose="02010600030101010101" pitchFamily="2" charset="-122"/>
                <a:cs typeface="Arial" panose="020B0604020202020204" pitchFamily="34" charset="0"/>
              </a:rPr>
              <a:t>Journal of Mathematics and Computer Science</a:t>
            </a:r>
            <a:r>
              <a:rPr lang="en-MY" sz="1800" dirty="0">
                <a:effectLst/>
                <a:latin typeface="Times New Roman" panose="02020603050405020304" pitchFamily="18" charset="0"/>
                <a:ea typeface="DengXian" panose="02010600030101010101" pitchFamily="2" charset="-122"/>
                <a:cs typeface="Arial" panose="020B0604020202020204" pitchFamily="34" charset="0"/>
              </a:rPr>
              <a:t>, </a:t>
            </a:r>
            <a:r>
              <a:rPr lang="en-MY" sz="1800" i="1" dirty="0">
                <a:effectLst/>
                <a:latin typeface="Times New Roman" panose="02020603050405020304" pitchFamily="18" charset="0"/>
                <a:ea typeface="DengXian" panose="02010600030101010101" pitchFamily="2" charset="-122"/>
                <a:cs typeface="Arial" panose="020B0604020202020204" pitchFamily="34" charset="0"/>
              </a:rPr>
              <a:t>02</a:t>
            </a:r>
            <a:r>
              <a:rPr lang="en-MY" sz="1800" dirty="0">
                <a:effectLst/>
                <a:latin typeface="Times New Roman" panose="02020603050405020304" pitchFamily="18" charset="0"/>
                <a:ea typeface="DengXian" panose="02010600030101010101" pitchFamily="2" charset="-122"/>
                <a:cs typeface="Arial" panose="020B0604020202020204" pitchFamily="34" charset="0"/>
              </a:rPr>
              <a:t>(01), 150–159. https://doi.org/10.22436/jmcs.002.01.16</a:t>
            </a:r>
            <a:endParaRPr lang="en-MY" sz="1800" dirty="0">
              <a:effectLst/>
              <a:latin typeface="Calibri" panose="020F0502020204030204" pitchFamily="34" charset="0"/>
              <a:ea typeface="DengXian" panose="02010600030101010101" pitchFamily="2" charset="-122"/>
              <a:cs typeface="Arial" panose="020B0604020202020204" pitchFamily="34" charset="0"/>
            </a:endParaRPr>
          </a:p>
          <a:p>
            <a:endParaRPr lang="en-MY" dirty="0"/>
          </a:p>
        </p:txBody>
      </p:sp>
    </p:spTree>
    <p:extLst>
      <p:ext uri="{BB962C8B-B14F-4D97-AF65-F5344CB8AC3E}">
        <p14:creationId xmlns:p14="http://schemas.microsoft.com/office/powerpoint/2010/main" val="4015271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0266" y="1025237"/>
            <a:ext cx="6592400" cy="860400"/>
          </a:xfrm>
        </p:spPr>
        <p:txBody>
          <a:bodyPr/>
          <a:lstStyle/>
          <a:p>
            <a:r>
              <a:rPr lang="en-US" dirty="0"/>
              <a:t>Objective</a:t>
            </a:r>
            <a:endParaRPr lang="en-MY" dirty="0"/>
          </a:p>
        </p:txBody>
      </p:sp>
      <p:sp>
        <p:nvSpPr>
          <p:cNvPr id="3" name="Text Placeholder 2"/>
          <p:cNvSpPr>
            <a:spLocks noGrp="1"/>
          </p:cNvSpPr>
          <p:nvPr>
            <p:ph type="body" idx="1"/>
          </p:nvPr>
        </p:nvSpPr>
        <p:spPr>
          <a:xfrm>
            <a:off x="2310266" y="2342837"/>
            <a:ext cx="7249370" cy="3101577"/>
          </a:xfrm>
        </p:spPr>
        <p:txBody>
          <a:bodyPr>
            <a:normAutofit fontScale="92500" lnSpcReduction="20000"/>
          </a:bodyPr>
          <a:lstStyle/>
          <a:p>
            <a:r>
              <a:rPr lang="en-US" sz="2000" dirty="0">
                <a:latin typeface="Lucida Fax" panose="02060602050505020204" pitchFamily="18" charset="0"/>
              </a:rPr>
              <a:t>To identify the criteria of predicting deaf student’s learning style.</a:t>
            </a:r>
          </a:p>
          <a:p>
            <a:pPr marL="0" indent="0">
              <a:buNone/>
            </a:pPr>
            <a:endParaRPr lang="en-US" sz="2000" dirty="0">
              <a:latin typeface="Lucida Fax" panose="02060602050505020204" pitchFamily="18" charset="0"/>
            </a:endParaRPr>
          </a:p>
          <a:p>
            <a:r>
              <a:rPr lang="en-US" sz="2000" dirty="0">
                <a:latin typeface="Lucida Fax" panose="02060602050505020204" pitchFamily="18" charset="0"/>
              </a:rPr>
              <a:t>To develop a learning style prediction system for deaf students based on Grasha Reichmann Learning Style using Fuzzy TOPSIS Algorithm.</a:t>
            </a:r>
          </a:p>
          <a:p>
            <a:pPr marL="0" indent="0">
              <a:buNone/>
            </a:pPr>
            <a:endParaRPr lang="en-US" sz="2000" dirty="0">
              <a:latin typeface="Lucida Fax" panose="02060602050505020204" pitchFamily="18" charset="0"/>
            </a:endParaRPr>
          </a:p>
          <a:p>
            <a:r>
              <a:rPr lang="en-US" sz="2000" dirty="0">
                <a:latin typeface="Lucida Fax" panose="02060602050505020204" pitchFamily="18" charset="0"/>
              </a:rPr>
              <a:t>To evaluate the functionality and usability of the proposed system.</a:t>
            </a:r>
          </a:p>
          <a:p>
            <a:pPr marL="0" indent="0">
              <a:buNone/>
            </a:pPr>
            <a:endParaRPr lang="en-MY" dirty="0"/>
          </a:p>
        </p:txBody>
      </p:sp>
    </p:spTree>
    <p:extLst>
      <p:ext uri="{BB962C8B-B14F-4D97-AF65-F5344CB8AC3E}">
        <p14:creationId xmlns:p14="http://schemas.microsoft.com/office/powerpoint/2010/main" val="263656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0266" y="1084939"/>
            <a:ext cx="6592400" cy="860400"/>
          </a:xfrm>
        </p:spPr>
        <p:txBody>
          <a:bodyPr/>
          <a:lstStyle/>
          <a:p>
            <a:r>
              <a:rPr lang="en-US" dirty="0"/>
              <a:t>Scope</a:t>
            </a:r>
            <a:endParaRPr lang="en-MY" dirty="0"/>
          </a:p>
        </p:txBody>
      </p:sp>
      <p:sp>
        <p:nvSpPr>
          <p:cNvPr id="3" name="Text Placeholder 2"/>
          <p:cNvSpPr>
            <a:spLocks noGrp="1"/>
          </p:cNvSpPr>
          <p:nvPr>
            <p:ph type="body" idx="1"/>
          </p:nvPr>
        </p:nvSpPr>
        <p:spPr>
          <a:xfrm>
            <a:off x="1319134" y="1945339"/>
            <a:ext cx="9278912" cy="4190766"/>
          </a:xfrm>
        </p:spPr>
        <p:txBody>
          <a:bodyPr>
            <a:noAutofit/>
          </a:bodyPr>
          <a:lstStyle/>
          <a:p>
            <a:pPr>
              <a:buNone/>
            </a:pPr>
            <a:r>
              <a:rPr lang="en-MY" sz="2400" b="1" u="sng" dirty="0">
                <a:latin typeface="Lucida Fax" panose="02060602050505020204" pitchFamily="18" charset="0"/>
              </a:rPr>
              <a:t>User</a:t>
            </a:r>
            <a:r>
              <a:rPr lang="en-MY" sz="2400" b="1" dirty="0">
                <a:latin typeface="Lucida Fax" panose="02060602050505020204" pitchFamily="18" charset="0"/>
              </a:rPr>
              <a:t> </a:t>
            </a:r>
          </a:p>
          <a:p>
            <a:pPr>
              <a:buNone/>
            </a:pPr>
            <a:r>
              <a:rPr lang="en-MY" sz="2400" dirty="0">
                <a:latin typeface="Lucida Fax" panose="02060602050505020204" pitchFamily="18" charset="0"/>
              </a:rPr>
              <a:t>Deaf Student in secondary school, SMK Ibrahim </a:t>
            </a:r>
            <a:r>
              <a:rPr lang="en-MY" sz="2400" dirty="0" err="1">
                <a:latin typeface="Lucida Fax" panose="02060602050505020204" pitchFamily="18" charset="0"/>
              </a:rPr>
              <a:t>Fikri,Terengganu</a:t>
            </a:r>
            <a:r>
              <a:rPr lang="en-MY" sz="2400" dirty="0">
                <a:latin typeface="Lucida Fax" panose="02060602050505020204" pitchFamily="18" charset="0"/>
              </a:rPr>
              <a:t>.</a:t>
            </a:r>
          </a:p>
          <a:p>
            <a:pPr>
              <a:buNone/>
            </a:pPr>
            <a:endParaRPr lang="en-MY" sz="2400" dirty="0">
              <a:latin typeface="Lucida Fax" panose="02060602050505020204" pitchFamily="18" charset="0"/>
            </a:endParaRPr>
          </a:p>
          <a:p>
            <a:pPr>
              <a:buNone/>
            </a:pPr>
            <a:r>
              <a:rPr lang="en-MY" sz="2400" b="1" u="sng" dirty="0">
                <a:latin typeface="Lucida Fax" panose="02060602050505020204" pitchFamily="18" charset="0"/>
              </a:rPr>
              <a:t>System</a:t>
            </a:r>
          </a:p>
          <a:p>
            <a:pPr>
              <a:buNone/>
            </a:pPr>
            <a:r>
              <a:rPr lang="en-MY" sz="2400" dirty="0">
                <a:latin typeface="Lucida Fax" panose="02060602050505020204" pitchFamily="18" charset="0"/>
              </a:rPr>
              <a:t>Predicting deaf student learning style by using Fuzzy TOPSIS based on Grasha Reichmann Student Learning Style. The output will show the ranking learning style of a student.</a:t>
            </a:r>
          </a:p>
          <a:p>
            <a:pPr>
              <a:buNone/>
            </a:pPr>
            <a:endParaRPr lang="en-MY" sz="2400" dirty="0">
              <a:latin typeface="Lucida Fax" panose="02060602050505020204" pitchFamily="18" charset="0"/>
            </a:endParaRPr>
          </a:p>
          <a:p>
            <a:pPr>
              <a:buNone/>
            </a:pPr>
            <a:r>
              <a:rPr lang="en-MY" sz="2400" dirty="0">
                <a:latin typeface="Lucida Bright" panose="02040602050505020304" pitchFamily="18" charset="0"/>
                <a:cs typeface="Times New Roman" panose="02020603050405020304" pitchFamily="18" charset="0"/>
              </a:rPr>
              <a:t>.</a:t>
            </a:r>
          </a:p>
        </p:txBody>
      </p:sp>
    </p:spTree>
    <p:extLst>
      <p:ext uri="{BB962C8B-B14F-4D97-AF65-F5344CB8AC3E}">
        <p14:creationId xmlns:p14="http://schemas.microsoft.com/office/powerpoint/2010/main" val="2666765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328E350C-14CC-4C41-AA46-A0AB7B510418}"/>
              </a:ext>
            </a:extLst>
          </p:cNvPr>
          <p:cNvSpPr>
            <a:spLocks noGrp="1"/>
          </p:cNvSpPr>
          <p:nvPr>
            <p:ph type="title"/>
          </p:nvPr>
        </p:nvSpPr>
        <p:spPr>
          <a:xfrm>
            <a:off x="643467" y="789390"/>
            <a:ext cx="10905069" cy="1150373"/>
          </a:xfrm>
        </p:spPr>
        <p:txBody>
          <a:bodyPr vert="horz" lIns="91440" tIns="45720" rIns="91440" bIns="45720" rtlCol="0" anchor="b">
            <a:normAutofit/>
          </a:bodyPr>
          <a:lstStyle/>
          <a:p>
            <a:pPr algn="r">
              <a:spcBef>
                <a:spcPct val="0"/>
              </a:spcBef>
            </a:pPr>
            <a:r>
              <a:rPr lang="en-US" sz="4800" dirty="0"/>
              <a:t>Related works</a:t>
            </a:r>
          </a:p>
        </p:txBody>
      </p:sp>
      <p:graphicFrame>
        <p:nvGraphicFramePr>
          <p:cNvPr id="4" name="Table 3">
            <a:extLst>
              <a:ext uri="{FF2B5EF4-FFF2-40B4-BE49-F238E27FC236}">
                <a16:creationId xmlns:a16="http://schemas.microsoft.com/office/drawing/2014/main" id="{C6D9D65A-2EF4-4BC7-A693-9289E567D2B6}"/>
              </a:ext>
            </a:extLst>
          </p:cNvPr>
          <p:cNvGraphicFramePr>
            <a:graphicFrameLocks noGrp="1"/>
          </p:cNvGraphicFramePr>
          <p:nvPr>
            <p:extLst>
              <p:ext uri="{D42A27DB-BD31-4B8C-83A1-F6EECF244321}">
                <p14:modId xmlns:p14="http://schemas.microsoft.com/office/powerpoint/2010/main" val="732511309"/>
              </p:ext>
            </p:extLst>
          </p:nvPr>
        </p:nvGraphicFramePr>
        <p:xfrm>
          <a:off x="643467" y="2729153"/>
          <a:ext cx="10909443" cy="3496696"/>
        </p:xfrm>
        <a:graphic>
          <a:graphicData uri="http://schemas.openxmlformats.org/drawingml/2006/table">
            <a:tbl>
              <a:tblPr firstRow="1" bandRow="1">
                <a:tableStyleId>{5C22544A-7EE6-4342-B048-85BDC9FD1C3A}</a:tableStyleId>
              </a:tblPr>
              <a:tblGrid>
                <a:gridCol w="4850510">
                  <a:extLst>
                    <a:ext uri="{9D8B030D-6E8A-4147-A177-3AD203B41FA5}">
                      <a16:colId xmlns:a16="http://schemas.microsoft.com/office/drawing/2014/main" val="3744090075"/>
                    </a:ext>
                  </a:extLst>
                </a:gridCol>
                <a:gridCol w="1826338">
                  <a:extLst>
                    <a:ext uri="{9D8B030D-6E8A-4147-A177-3AD203B41FA5}">
                      <a16:colId xmlns:a16="http://schemas.microsoft.com/office/drawing/2014/main" val="1296847363"/>
                    </a:ext>
                  </a:extLst>
                </a:gridCol>
                <a:gridCol w="809626">
                  <a:extLst>
                    <a:ext uri="{9D8B030D-6E8A-4147-A177-3AD203B41FA5}">
                      <a16:colId xmlns:a16="http://schemas.microsoft.com/office/drawing/2014/main" val="1956364220"/>
                    </a:ext>
                  </a:extLst>
                </a:gridCol>
                <a:gridCol w="2573393">
                  <a:extLst>
                    <a:ext uri="{9D8B030D-6E8A-4147-A177-3AD203B41FA5}">
                      <a16:colId xmlns:a16="http://schemas.microsoft.com/office/drawing/2014/main" val="1419133043"/>
                    </a:ext>
                  </a:extLst>
                </a:gridCol>
                <a:gridCol w="849576">
                  <a:extLst>
                    <a:ext uri="{9D8B030D-6E8A-4147-A177-3AD203B41FA5}">
                      <a16:colId xmlns:a16="http://schemas.microsoft.com/office/drawing/2014/main" val="2004892010"/>
                    </a:ext>
                  </a:extLst>
                </a:gridCol>
              </a:tblGrid>
              <a:tr h="240816">
                <a:tc>
                  <a:txBody>
                    <a:bodyPr/>
                    <a:lstStyle/>
                    <a:p>
                      <a:pPr>
                        <a:lnSpc>
                          <a:spcPct val="107000"/>
                        </a:lnSpc>
                        <a:spcAft>
                          <a:spcPts val="0"/>
                        </a:spcAft>
                      </a:pPr>
                      <a:r>
                        <a:rPr lang="en-MY" sz="1300">
                          <a:effectLst/>
                        </a:rPr>
                        <a:t>Title</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Algorithm</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User</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Learning Style Model</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Country</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extLst>
                  <a:ext uri="{0D108BD9-81ED-4DB2-BD59-A6C34878D82A}">
                    <a16:rowId xmlns:a16="http://schemas.microsoft.com/office/drawing/2014/main" val="1227141250"/>
                  </a:ext>
                </a:extLst>
              </a:tr>
              <a:tr h="651176">
                <a:tc>
                  <a:txBody>
                    <a:bodyPr/>
                    <a:lstStyle/>
                    <a:p>
                      <a:pPr>
                        <a:lnSpc>
                          <a:spcPct val="107000"/>
                        </a:lnSpc>
                        <a:spcAft>
                          <a:spcPts val="0"/>
                        </a:spcAft>
                      </a:pPr>
                      <a:r>
                        <a:rPr lang="en-MY" sz="1300">
                          <a:effectLst/>
                        </a:rPr>
                        <a:t>Decision Support System for Learning Disabilities Children in Detecting Visual-Auditory-Kinaesthetic Learning Style (Azizi et al., 2015)</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Fuzzy Clustering</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Normal Student </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VARK Model</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Malaysia</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extLst>
                  <a:ext uri="{0D108BD9-81ED-4DB2-BD59-A6C34878D82A}">
                    <a16:rowId xmlns:a16="http://schemas.microsoft.com/office/drawing/2014/main" val="2632826992"/>
                  </a:ext>
                </a:extLst>
              </a:tr>
              <a:tr h="651176">
                <a:tc>
                  <a:txBody>
                    <a:bodyPr/>
                    <a:lstStyle/>
                    <a:p>
                      <a:pPr>
                        <a:lnSpc>
                          <a:spcPct val="107000"/>
                        </a:lnSpc>
                        <a:spcAft>
                          <a:spcPts val="0"/>
                        </a:spcAft>
                      </a:pPr>
                      <a:r>
                        <a:rPr lang="en-MY" sz="1300">
                          <a:effectLst/>
                        </a:rPr>
                        <a:t>A Decision-Making Approach to Evaluation of Learning Components (Masumba, &amp; Wario, 2016)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Fuzzy TOPSIS</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Normal Student </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Felder-Silverman Learning Styles Model (FSLSM)</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South Africa</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extLst>
                  <a:ext uri="{0D108BD9-81ED-4DB2-BD59-A6C34878D82A}">
                    <a16:rowId xmlns:a16="http://schemas.microsoft.com/office/drawing/2014/main" val="3717955894"/>
                  </a:ext>
                </a:extLst>
              </a:tr>
              <a:tr h="651176">
                <a:tc>
                  <a:txBody>
                    <a:bodyPr/>
                    <a:lstStyle/>
                    <a:p>
                      <a:pPr>
                        <a:lnSpc>
                          <a:spcPct val="107000"/>
                        </a:lnSpc>
                        <a:spcAft>
                          <a:spcPts val="0"/>
                        </a:spcAft>
                      </a:pPr>
                      <a:r>
                        <a:rPr lang="en-MY" sz="1300">
                          <a:effectLst/>
                        </a:rPr>
                        <a:t>Prediction of Learner’s Profile Based on Learning Styles (Kolekar, Pai, &amp; Manohara Pai, 2017)</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Fuzzy C Means (FCM) algorithm</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Normal Student </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Felder-Silverman Learning Styles Model </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India</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extLst>
                  <a:ext uri="{0D108BD9-81ED-4DB2-BD59-A6C34878D82A}">
                    <a16:rowId xmlns:a16="http://schemas.microsoft.com/office/drawing/2014/main" val="4145040493"/>
                  </a:ext>
                </a:extLst>
              </a:tr>
              <a:tr h="651176">
                <a:tc>
                  <a:txBody>
                    <a:bodyPr/>
                    <a:lstStyle/>
                    <a:p>
                      <a:pPr>
                        <a:lnSpc>
                          <a:spcPct val="107000"/>
                        </a:lnSpc>
                        <a:spcAft>
                          <a:spcPts val="0"/>
                        </a:spcAft>
                      </a:pPr>
                      <a:r>
                        <a:rPr lang="en-MY" sz="1300">
                          <a:effectLst/>
                        </a:rPr>
                        <a:t>Personalization of learning situations within a virtual environment for training (Mohamed, Abdeslam, &amp; Lahcen, 2017)</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Fuzzy Clustering</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Normal Student </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Personalization of learning situations (PLS)</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Morocco</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extLst>
                  <a:ext uri="{0D108BD9-81ED-4DB2-BD59-A6C34878D82A}">
                    <a16:rowId xmlns:a16="http://schemas.microsoft.com/office/drawing/2014/main" val="1603133824"/>
                  </a:ext>
                </a:extLst>
              </a:tr>
              <a:tr h="651176">
                <a:tc>
                  <a:txBody>
                    <a:bodyPr/>
                    <a:lstStyle/>
                    <a:p>
                      <a:pPr>
                        <a:lnSpc>
                          <a:spcPct val="107000"/>
                        </a:lnSpc>
                        <a:spcAft>
                          <a:spcPts val="0"/>
                        </a:spcAft>
                      </a:pPr>
                      <a:r>
                        <a:rPr lang="en-MY" sz="1300">
                          <a:effectLst/>
                        </a:rPr>
                        <a:t>Learning style prediction in e-learning using web interface information (Deborah et al., 2015).</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Fuzzy Logic</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Normal Student </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a:effectLst/>
                        </a:rPr>
                        <a:t>Felder and Silverman's learning styles </a:t>
                      </a:r>
                    </a:p>
                    <a:p>
                      <a:pPr>
                        <a:lnSpc>
                          <a:spcPct val="107000"/>
                        </a:lnSpc>
                        <a:spcAft>
                          <a:spcPts val="0"/>
                        </a:spcAft>
                      </a:pPr>
                      <a:r>
                        <a:rPr lang="en-MY" sz="1300">
                          <a:effectLst/>
                        </a:rPr>
                        <a:t> </a:t>
                      </a:r>
                      <a:endParaRPr lang="en-MY" sz="130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tc>
                  <a:txBody>
                    <a:bodyPr/>
                    <a:lstStyle/>
                    <a:p>
                      <a:pPr>
                        <a:lnSpc>
                          <a:spcPct val="107000"/>
                        </a:lnSpc>
                        <a:spcAft>
                          <a:spcPts val="0"/>
                        </a:spcAft>
                      </a:pPr>
                      <a:r>
                        <a:rPr lang="en-MY" sz="1300" dirty="0">
                          <a:effectLst/>
                        </a:rPr>
                        <a:t>India</a:t>
                      </a:r>
                    </a:p>
                    <a:p>
                      <a:pPr>
                        <a:lnSpc>
                          <a:spcPct val="107000"/>
                        </a:lnSpc>
                        <a:spcAft>
                          <a:spcPts val="0"/>
                        </a:spcAft>
                      </a:pPr>
                      <a:r>
                        <a:rPr lang="en-MY" sz="1300" dirty="0">
                          <a:effectLst/>
                        </a:rPr>
                        <a:t> </a:t>
                      </a:r>
                      <a:endParaRPr lang="en-MY" sz="1300" dirty="0">
                        <a:effectLst/>
                        <a:latin typeface="Calibri" panose="020F0502020204030204" pitchFamily="34" charset="0"/>
                        <a:ea typeface="DengXian" panose="02010600030101010101" pitchFamily="2" charset="-122"/>
                        <a:cs typeface="Arial" panose="020B0604020202020204" pitchFamily="34" charset="0"/>
                      </a:endParaRPr>
                    </a:p>
                  </a:txBody>
                  <a:tcPr marL="45068" marR="45068" marT="0" marB="0"/>
                </a:tc>
                <a:extLst>
                  <a:ext uri="{0D108BD9-81ED-4DB2-BD59-A6C34878D82A}">
                    <a16:rowId xmlns:a16="http://schemas.microsoft.com/office/drawing/2014/main" val="1083677436"/>
                  </a:ext>
                </a:extLst>
              </a:tr>
            </a:tbl>
          </a:graphicData>
        </a:graphic>
      </p:graphicFrame>
    </p:spTree>
    <p:extLst>
      <p:ext uri="{BB962C8B-B14F-4D97-AF65-F5344CB8AC3E}">
        <p14:creationId xmlns:p14="http://schemas.microsoft.com/office/powerpoint/2010/main" val="771495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0C718776-0917-44FD-B2F1-F3D31678DF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8469" y="1046523"/>
            <a:ext cx="10293531" cy="5811477"/>
          </a:xfrm>
          <a:prstGeom prst="rect">
            <a:avLst/>
          </a:prstGeom>
        </p:spPr>
      </p:pic>
      <p:sp>
        <p:nvSpPr>
          <p:cNvPr id="5" name="Text Placeholder 4">
            <a:extLst>
              <a:ext uri="{FF2B5EF4-FFF2-40B4-BE49-F238E27FC236}">
                <a16:creationId xmlns:a16="http://schemas.microsoft.com/office/drawing/2014/main" id="{3AFE8BA5-BA00-47DF-8096-6E041BE2DCE3}"/>
              </a:ext>
            </a:extLst>
          </p:cNvPr>
          <p:cNvSpPr>
            <a:spLocks noGrp="1"/>
          </p:cNvSpPr>
          <p:nvPr>
            <p:ph type="body" idx="1"/>
          </p:nvPr>
        </p:nvSpPr>
        <p:spPr>
          <a:xfrm>
            <a:off x="1898469" y="0"/>
            <a:ext cx="10293531" cy="1093199"/>
          </a:xfrm>
        </p:spPr>
        <p:txBody>
          <a:bodyPr>
            <a:normAutofit lnSpcReduction="10000"/>
          </a:bodyPr>
          <a:lstStyle/>
          <a:p>
            <a:pPr marL="0" indent="0">
              <a:buNone/>
            </a:pPr>
            <a:r>
              <a:rPr lang="en-US" dirty="0"/>
              <a:t>Deaf Student’s Learning Style Prediction Using Fuzzy TOPSIS Conceptual Framework</a:t>
            </a:r>
            <a:endParaRPr lang="en-MY" dirty="0"/>
          </a:p>
        </p:txBody>
      </p:sp>
    </p:spTree>
    <p:extLst>
      <p:ext uri="{BB962C8B-B14F-4D97-AF65-F5344CB8AC3E}">
        <p14:creationId xmlns:p14="http://schemas.microsoft.com/office/powerpoint/2010/main" val="3039192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77CF9-C170-4955-BB2B-0A4117E85248}"/>
              </a:ext>
            </a:extLst>
          </p:cNvPr>
          <p:cNvSpPr>
            <a:spLocks noGrp="1"/>
          </p:cNvSpPr>
          <p:nvPr>
            <p:ph type="title"/>
          </p:nvPr>
        </p:nvSpPr>
        <p:spPr>
          <a:xfrm>
            <a:off x="399803" y="2489982"/>
            <a:ext cx="4341009" cy="1349912"/>
          </a:xfrm>
        </p:spPr>
        <p:txBody>
          <a:bodyPr anchor="b">
            <a:normAutofit/>
          </a:bodyPr>
          <a:lstStyle/>
          <a:p>
            <a:r>
              <a:rPr lang="en-US" sz="2400" dirty="0"/>
              <a:t>Deaf Student’s Learning Style Prediction Methodology Framework</a:t>
            </a:r>
            <a:endParaRPr lang="en-MY" sz="2400" dirty="0"/>
          </a:p>
        </p:txBody>
      </p:sp>
      <p:pic>
        <p:nvPicPr>
          <p:cNvPr id="5" name="Content Placeholder 4">
            <a:extLst>
              <a:ext uri="{FF2B5EF4-FFF2-40B4-BE49-F238E27FC236}">
                <a16:creationId xmlns:a16="http://schemas.microsoft.com/office/drawing/2014/main" id="{7D608D39-1E0A-42F4-BEE0-489E5AC9B851}"/>
              </a:ext>
            </a:extLst>
          </p:cNvPr>
          <p:cNvPicPr>
            <a:picLocks noChangeAspect="1"/>
          </p:cNvPicPr>
          <p:nvPr/>
        </p:nvPicPr>
        <p:blipFill>
          <a:blip r:embed="rId3"/>
          <a:srcRect/>
          <a:stretch/>
        </p:blipFill>
        <p:spPr>
          <a:xfrm>
            <a:off x="5199448" y="116114"/>
            <a:ext cx="6592073" cy="6560457"/>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8" name="TextBox 7">
            <a:extLst>
              <a:ext uri="{FF2B5EF4-FFF2-40B4-BE49-F238E27FC236}">
                <a16:creationId xmlns:a16="http://schemas.microsoft.com/office/drawing/2014/main" id="{385041A6-959A-4D04-B7F0-BD3253984395}"/>
              </a:ext>
            </a:extLst>
          </p:cNvPr>
          <p:cNvSpPr txBox="1"/>
          <p:nvPr/>
        </p:nvSpPr>
        <p:spPr>
          <a:xfrm>
            <a:off x="7167282" y="3062386"/>
            <a:ext cx="275665" cy="215444"/>
          </a:xfrm>
          <a:prstGeom prst="rect">
            <a:avLst/>
          </a:prstGeom>
          <a:noFill/>
        </p:spPr>
        <p:txBody>
          <a:bodyPr wrap="square" rtlCol="0">
            <a:spAutoFit/>
          </a:bodyPr>
          <a:lstStyle/>
          <a:p>
            <a:r>
              <a:rPr lang="en-US" sz="800" dirty="0">
                <a:solidFill>
                  <a:schemeClr val="bg1"/>
                </a:solidFill>
              </a:rPr>
              <a:t>III</a:t>
            </a:r>
            <a:endParaRPr lang="en-MY" sz="800" dirty="0">
              <a:solidFill>
                <a:schemeClr val="bg1"/>
              </a:solidFill>
            </a:endParaRPr>
          </a:p>
        </p:txBody>
      </p:sp>
      <p:sp>
        <p:nvSpPr>
          <p:cNvPr id="12" name="TextBox 11">
            <a:extLst>
              <a:ext uri="{FF2B5EF4-FFF2-40B4-BE49-F238E27FC236}">
                <a16:creationId xmlns:a16="http://schemas.microsoft.com/office/drawing/2014/main" id="{5844092C-B103-4494-9208-1FFAE3C9E6AF}"/>
              </a:ext>
            </a:extLst>
          </p:cNvPr>
          <p:cNvSpPr txBox="1"/>
          <p:nvPr/>
        </p:nvSpPr>
        <p:spPr>
          <a:xfrm>
            <a:off x="7167281" y="4075397"/>
            <a:ext cx="275665" cy="215444"/>
          </a:xfrm>
          <a:prstGeom prst="rect">
            <a:avLst/>
          </a:prstGeom>
          <a:noFill/>
        </p:spPr>
        <p:txBody>
          <a:bodyPr wrap="square" rtlCol="0">
            <a:spAutoFit/>
          </a:bodyPr>
          <a:lstStyle/>
          <a:p>
            <a:r>
              <a:rPr lang="en-US" sz="800" dirty="0">
                <a:solidFill>
                  <a:schemeClr val="bg1"/>
                </a:solidFill>
              </a:rPr>
              <a:t>IV</a:t>
            </a:r>
            <a:endParaRPr lang="en-MY" sz="800" dirty="0">
              <a:solidFill>
                <a:schemeClr val="bg1"/>
              </a:solidFill>
            </a:endParaRPr>
          </a:p>
        </p:txBody>
      </p:sp>
      <p:sp>
        <p:nvSpPr>
          <p:cNvPr id="14" name="TextBox 13">
            <a:extLst>
              <a:ext uri="{FF2B5EF4-FFF2-40B4-BE49-F238E27FC236}">
                <a16:creationId xmlns:a16="http://schemas.microsoft.com/office/drawing/2014/main" id="{29D7E35C-728E-4903-B4D9-2E2F1BB1DD17}"/>
              </a:ext>
            </a:extLst>
          </p:cNvPr>
          <p:cNvSpPr txBox="1"/>
          <p:nvPr/>
        </p:nvSpPr>
        <p:spPr>
          <a:xfrm>
            <a:off x="7167280" y="5621810"/>
            <a:ext cx="275665" cy="215444"/>
          </a:xfrm>
          <a:prstGeom prst="rect">
            <a:avLst/>
          </a:prstGeom>
          <a:noFill/>
        </p:spPr>
        <p:txBody>
          <a:bodyPr wrap="square" rtlCol="0">
            <a:spAutoFit/>
          </a:bodyPr>
          <a:lstStyle/>
          <a:p>
            <a:r>
              <a:rPr lang="en-US" sz="800" dirty="0">
                <a:solidFill>
                  <a:schemeClr val="bg1"/>
                </a:solidFill>
              </a:rPr>
              <a:t>VI</a:t>
            </a:r>
            <a:endParaRPr lang="en-MY" sz="800" dirty="0">
              <a:solidFill>
                <a:schemeClr val="bg1"/>
              </a:solidFill>
            </a:endParaRPr>
          </a:p>
        </p:txBody>
      </p:sp>
    </p:spTree>
    <p:extLst>
      <p:ext uri="{BB962C8B-B14F-4D97-AF65-F5344CB8AC3E}">
        <p14:creationId xmlns:p14="http://schemas.microsoft.com/office/powerpoint/2010/main" val="1209983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5D1F3-8F77-466E-AB81-000FC5215E79}"/>
              </a:ext>
            </a:extLst>
          </p:cNvPr>
          <p:cNvSpPr>
            <a:spLocks noGrp="1"/>
          </p:cNvSpPr>
          <p:nvPr>
            <p:ph type="title"/>
          </p:nvPr>
        </p:nvSpPr>
        <p:spPr>
          <a:xfrm>
            <a:off x="615463" y="173502"/>
            <a:ext cx="10131425" cy="712763"/>
          </a:xfrm>
        </p:spPr>
        <p:txBody>
          <a:bodyPr/>
          <a:lstStyle/>
          <a:p>
            <a:r>
              <a:rPr lang="en-US" dirty="0"/>
              <a:t>DATA ANALYSIS</a:t>
            </a:r>
            <a:endParaRPr lang="en-MY" dirty="0"/>
          </a:p>
        </p:txBody>
      </p:sp>
      <p:graphicFrame>
        <p:nvGraphicFramePr>
          <p:cNvPr id="5" name="Diagram 4">
            <a:extLst>
              <a:ext uri="{FF2B5EF4-FFF2-40B4-BE49-F238E27FC236}">
                <a16:creationId xmlns:a16="http://schemas.microsoft.com/office/drawing/2014/main" id="{ED8D7A18-E68E-4997-9229-0BBA466626A9}"/>
              </a:ext>
            </a:extLst>
          </p:cNvPr>
          <p:cNvGraphicFramePr/>
          <p:nvPr>
            <p:extLst>
              <p:ext uri="{D42A27DB-BD31-4B8C-83A1-F6EECF244321}">
                <p14:modId xmlns:p14="http://schemas.microsoft.com/office/powerpoint/2010/main" val="4079717890"/>
              </p:ext>
            </p:extLst>
          </p:nvPr>
        </p:nvGraphicFramePr>
        <p:xfrm>
          <a:off x="2032000" y="719667"/>
          <a:ext cx="8138942" cy="28675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B5CEC26E-1959-4B8B-8FF2-1F3B41BBC5AF}"/>
              </a:ext>
            </a:extLst>
          </p:cNvPr>
          <p:cNvSpPr/>
          <p:nvPr/>
        </p:nvSpPr>
        <p:spPr>
          <a:xfrm>
            <a:off x="379049" y="4283612"/>
            <a:ext cx="1690462" cy="86516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Independent</a:t>
            </a:r>
            <a:endParaRPr lang="en-MY" dirty="0"/>
          </a:p>
        </p:txBody>
      </p:sp>
      <p:sp>
        <p:nvSpPr>
          <p:cNvPr id="7" name="Rectangle 6">
            <a:extLst>
              <a:ext uri="{FF2B5EF4-FFF2-40B4-BE49-F238E27FC236}">
                <a16:creationId xmlns:a16="http://schemas.microsoft.com/office/drawing/2014/main" id="{F7733AFC-7772-4058-85DD-812DD8294049}"/>
              </a:ext>
            </a:extLst>
          </p:cNvPr>
          <p:cNvSpPr/>
          <p:nvPr/>
        </p:nvSpPr>
        <p:spPr>
          <a:xfrm>
            <a:off x="2369625" y="4283612"/>
            <a:ext cx="1690462" cy="86516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Avoidant</a:t>
            </a:r>
            <a:endParaRPr lang="en-MY" dirty="0"/>
          </a:p>
        </p:txBody>
      </p:sp>
      <p:sp>
        <p:nvSpPr>
          <p:cNvPr id="8" name="Rectangle 7">
            <a:extLst>
              <a:ext uri="{FF2B5EF4-FFF2-40B4-BE49-F238E27FC236}">
                <a16:creationId xmlns:a16="http://schemas.microsoft.com/office/drawing/2014/main" id="{1007E011-2CD8-47C2-8027-07EC4466CBB5}"/>
              </a:ext>
            </a:extLst>
          </p:cNvPr>
          <p:cNvSpPr/>
          <p:nvPr/>
        </p:nvSpPr>
        <p:spPr>
          <a:xfrm>
            <a:off x="4360201" y="4283612"/>
            <a:ext cx="1690462" cy="86516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Collaborative</a:t>
            </a:r>
            <a:endParaRPr lang="en-MY" dirty="0"/>
          </a:p>
        </p:txBody>
      </p:sp>
      <p:sp>
        <p:nvSpPr>
          <p:cNvPr id="9" name="Rectangle 8">
            <a:extLst>
              <a:ext uri="{FF2B5EF4-FFF2-40B4-BE49-F238E27FC236}">
                <a16:creationId xmlns:a16="http://schemas.microsoft.com/office/drawing/2014/main" id="{AADFBD5A-00DD-4562-8D10-66A4C65367BE}"/>
              </a:ext>
            </a:extLst>
          </p:cNvPr>
          <p:cNvSpPr/>
          <p:nvPr/>
        </p:nvSpPr>
        <p:spPr>
          <a:xfrm>
            <a:off x="6350777" y="4283611"/>
            <a:ext cx="1690462" cy="86516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Dependent</a:t>
            </a:r>
            <a:endParaRPr lang="en-MY" dirty="0"/>
          </a:p>
        </p:txBody>
      </p:sp>
      <p:sp>
        <p:nvSpPr>
          <p:cNvPr id="10" name="Rectangle 9">
            <a:extLst>
              <a:ext uri="{FF2B5EF4-FFF2-40B4-BE49-F238E27FC236}">
                <a16:creationId xmlns:a16="http://schemas.microsoft.com/office/drawing/2014/main" id="{FE661823-0999-46F7-9920-1C5CBC996B78}"/>
              </a:ext>
            </a:extLst>
          </p:cNvPr>
          <p:cNvSpPr/>
          <p:nvPr/>
        </p:nvSpPr>
        <p:spPr>
          <a:xfrm>
            <a:off x="10331929" y="4283610"/>
            <a:ext cx="1690462" cy="86516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Participant</a:t>
            </a:r>
            <a:endParaRPr lang="en-MY" dirty="0"/>
          </a:p>
        </p:txBody>
      </p:sp>
      <p:sp>
        <p:nvSpPr>
          <p:cNvPr id="11" name="Rectangle 10">
            <a:extLst>
              <a:ext uri="{FF2B5EF4-FFF2-40B4-BE49-F238E27FC236}">
                <a16:creationId xmlns:a16="http://schemas.microsoft.com/office/drawing/2014/main" id="{CC3EA409-3E26-4627-9D50-6BB135D24727}"/>
              </a:ext>
            </a:extLst>
          </p:cNvPr>
          <p:cNvSpPr/>
          <p:nvPr/>
        </p:nvSpPr>
        <p:spPr>
          <a:xfrm>
            <a:off x="8341353" y="4283611"/>
            <a:ext cx="1690462" cy="86516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Competitive</a:t>
            </a:r>
            <a:endParaRPr lang="en-MY" dirty="0"/>
          </a:p>
        </p:txBody>
      </p:sp>
      <p:cxnSp>
        <p:nvCxnSpPr>
          <p:cNvPr id="13" name="Straight Connector 12">
            <a:extLst>
              <a:ext uri="{FF2B5EF4-FFF2-40B4-BE49-F238E27FC236}">
                <a16:creationId xmlns:a16="http://schemas.microsoft.com/office/drawing/2014/main" id="{F0860FD5-2DC4-4D79-A495-3D25754AA1E4}"/>
              </a:ext>
            </a:extLst>
          </p:cNvPr>
          <p:cNvCxnSpPr>
            <a:endCxn id="6" idx="0"/>
          </p:cNvCxnSpPr>
          <p:nvPr/>
        </p:nvCxnSpPr>
        <p:spPr>
          <a:xfrm flipH="1">
            <a:off x="1224280" y="3587263"/>
            <a:ext cx="1940951" cy="696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4BBCEFC-3BDE-43F4-97F5-F8A5CF5E4DEE}"/>
              </a:ext>
            </a:extLst>
          </p:cNvPr>
          <p:cNvCxnSpPr/>
          <p:nvPr/>
        </p:nvCxnSpPr>
        <p:spPr>
          <a:xfrm flipV="1">
            <a:off x="3165231" y="3587262"/>
            <a:ext cx="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8460EDD-7C9D-40A5-B7BB-A6FD06E3A0FA}"/>
              </a:ext>
            </a:extLst>
          </p:cNvPr>
          <p:cNvCxnSpPr>
            <a:endCxn id="7" idx="0"/>
          </p:cNvCxnSpPr>
          <p:nvPr/>
        </p:nvCxnSpPr>
        <p:spPr>
          <a:xfrm>
            <a:off x="3165231" y="3587262"/>
            <a:ext cx="49625" cy="6963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314FB23-0610-4695-B10C-23B450E23E5A}"/>
              </a:ext>
            </a:extLst>
          </p:cNvPr>
          <p:cNvCxnSpPr>
            <a:endCxn id="8" idx="0"/>
          </p:cNvCxnSpPr>
          <p:nvPr/>
        </p:nvCxnSpPr>
        <p:spPr>
          <a:xfrm>
            <a:off x="3190043" y="3587262"/>
            <a:ext cx="2015389" cy="6963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93E3462-6ECE-40BC-8BF7-147585636682}"/>
              </a:ext>
            </a:extLst>
          </p:cNvPr>
          <p:cNvCxnSpPr>
            <a:endCxn id="9" idx="0"/>
          </p:cNvCxnSpPr>
          <p:nvPr/>
        </p:nvCxnSpPr>
        <p:spPr>
          <a:xfrm>
            <a:off x="3190043" y="3587262"/>
            <a:ext cx="4005965" cy="696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D86B214-5F71-4704-82B6-B59C3465D01F}"/>
              </a:ext>
            </a:extLst>
          </p:cNvPr>
          <p:cNvCxnSpPr>
            <a:endCxn id="11" idx="0"/>
          </p:cNvCxnSpPr>
          <p:nvPr/>
        </p:nvCxnSpPr>
        <p:spPr>
          <a:xfrm>
            <a:off x="3202450" y="3587261"/>
            <a:ext cx="5984134" cy="6963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DB97DB2-8B8A-402A-9C9A-44B6AC19B589}"/>
              </a:ext>
            </a:extLst>
          </p:cNvPr>
          <p:cNvCxnSpPr>
            <a:endCxn id="10" idx="0"/>
          </p:cNvCxnSpPr>
          <p:nvPr/>
        </p:nvCxnSpPr>
        <p:spPr>
          <a:xfrm>
            <a:off x="3214856" y="3587261"/>
            <a:ext cx="7962304" cy="696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E997548-4016-4EB8-B38D-4B6385F0FB25}"/>
              </a:ext>
            </a:extLst>
          </p:cNvPr>
          <p:cNvCxnSpPr>
            <a:endCxn id="6" idx="0"/>
          </p:cNvCxnSpPr>
          <p:nvPr/>
        </p:nvCxnSpPr>
        <p:spPr>
          <a:xfrm flipH="1">
            <a:off x="1224280" y="3587260"/>
            <a:ext cx="4826383" cy="696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480E268-CFC4-44D1-BAC3-0C9ED1A60CF6}"/>
              </a:ext>
            </a:extLst>
          </p:cNvPr>
          <p:cNvCxnSpPr>
            <a:endCxn id="7" idx="0"/>
          </p:cNvCxnSpPr>
          <p:nvPr/>
        </p:nvCxnSpPr>
        <p:spPr>
          <a:xfrm flipH="1">
            <a:off x="3214856" y="3587260"/>
            <a:ext cx="2835807" cy="696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4740236-CDB3-4DD5-9EBA-72E5346307F2}"/>
              </a:ext>
            </a:extLst>
          </p:cNvPr>
          <p:cNvCxnSpPr>
            <a:endCxn id="8" idx="0"/>
          </p:cNvCxnSpPr>
          <p:nvPr/>
        </p:nvCxnSpPr>
        <p:spPr>
          <a:xfrm flipH="1">
            <a:off x="5205432" y="3587260"/>
            <a:ext cx="845231" cy="696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60C97F0-E249-4E2E-8480-9DB2FF275B51}"/>
              </a:ext>
            </a:extLst>
          </p:cNvPr>
          <p:cNvCxnSpPr>
            <a:endCxn id="9" idx="0"/>
          </p:cNvCxnSpPr>
          <p:nvPr/>
        </p:nvCxnSpPr>
        <p:spPr>
          <a:xfrm>
            <a:off x="6050663" y="3587260"/>
            <a:ext cx="1145345" cy="696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2F20843-4F94-43CA-A64A-0B9AC3BF6ED6}"/>
              </a:ext>
            </a:extLst>
          </p:cNvPr>
          <p:cNvCxnSpPr>
            <a:endCxn id="11" idx="0"/>
          </p:cNvCxnSpPr>
          <p:nvPr/>
        </p:nvCxnSpPr>
        <p:spPr>
          <a:xfrm>
            <a:off x="6063069" y="3587259"/>
            <a:ext cx="3123515" cy="696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9096D87-F576-4687-B366-D21C6F9BA32A}"/>
              </a:ext>
            </a:extLst>
          </p:cNvPr>
          <p:cNvCxnSpPr>
            <a:endCxn id="10" idx="0"/>
          </p:cNvCxnSpPr>
          <p:nvPr/>
        </p:nvCxnSpPr>
        <p:spPr>
          <a:xfrm>
            <a:off x="6050663" y="3587259"/>
            <a:ext cx="5126497" cy="696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E493AA2-6BCA-4798-849D-6B4B0E571D5C}"/>
              </a:ext>
            </a:extLst>
          </p:cNvPr>
          <p:cNvCxnSpPr>
            <a:endCxn id="6" idx="0"/>
          </p:cNvCxnSpPr>
          <p:nvPr/>
        </p:nvCxnSpPr>
        <p:spPr>
          <a:xfrm flipH="1">
            <a:off x="1224280" y="3587258"/>
            <a:ext cx="7752866" cy="696354"/>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E34D06F-0A6A-448B-865A-8772D911FB83}"/>
              </a:ext>
            </a:extLst>
          </p:cNvPr>
          <p:cNvCxnSpPr>
            <a:endCxn id="7" idx="0"/>
          </p:cNvCxnSpPr>
          <p:nvPr/>
        </p:nvCxnSpPr>
        <p:spPr>
          <a:xfrm flipH="1">
            <a:off x="3214856" y="3587258"/>
            <a:ext cx="5774399" cy="696354"/>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8A4D39D-EE9C-43EC-81EB-E3DF1036E111}"/>
              </a:ext>
            </a:extLst>
          </p:cNvPr>
          <p:cNvCxnSpPr>
            <a:endCxn id="8" idx="0"/>
          </p:cNvCxnSpPr>
          <p:nvPr/>
        </p:nvCxnSpPr>
        <p:spPr>
          <a:xfrm flipH="1">
            <a:off x="5205432" y="3587258"/>
            <a:ext cx="3784120" cy="69635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C68B722-31DD-4656-882A-8585DFFFA9CE}"/>
              </a:ext>
            </a:extLst>
          </p:cNvPr>
          <p:cNvCxnSpPr>
            <a:endCxn id="9" idx="0"/>
          </p:cNvCxnSpPr>
          <p:nvPr/>
        </p:nvCxnSpPr>
        <p:spPr>
          <a:xfrm flipH="1">
            <a:off x="7196008" y="3587258"/>
            <a:ext cx="1781138" cy="696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2E6AC3C-DA84-4B9F-B282-F75163B7F17C}"/>
              </a:ext>
            </a:extLst>
          </p:cNvPr>
          <p:cNvCxnSpPr>
            <a:endCxn id="11" idx="0"/>
          </p:cNvCxnSpPr>
          <p:nvPr/>
        </p:nvCxnSpPr>
        <p:spPr>
          <a:xfrm>
            <a:off x="8989255" y="3587257"/>
            <a:ext cx="197329" cy="696354"/>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AA43EBF-FD88-44D3-8724-54B9A018ADEE}"/>
              </a:ext>
            </a:extLst>
          </p:cNvPr>
          <p:cNvCxnSpPr>
            <a:endCxn id="10" idx="0"/>
          </p:cNvCxnSpPr>
          <p:nvPr/>
        </p:nvCxnSpPr>
        <p:spPr>
          <a:xfrm>
            <a:off x="9014068" y="3587257"/>
            <a:ext cx="2163092" cy="69635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449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07420-FCB4-4387-A0F2-7B4CCBD8A107}"/>
              </a:ext>
            </a:extLst>
          </p:cNvPr>
          <p:cNvSpPr>
            <a:spLocks noGrp="1"/>
          </p:cNvSpPr>
          <p:nvPr>
            <p:ph type="title"/>
          </p:nvPr>
        </p:nvSpPr>
        <p:spPr>
          <a:xfrm>
            <a:off x="3449520" y="0"/>
            <a:ext cx="6592400" cy="860400"/>
          </a:xfrm>
        </p:spPr>
        <p:txBody>
          <a:bodyPr/>
          <a:lstStyle/>
          <a:p>
            <a:r>
              <a:rPr lang="en-US" sz="4800" b="1" dirty="0"/>
              <a:t>Raw Data </a:t>
            </a:r>
            <a:endParaRPr lang="en-MY" sz="4800" b="1" dirty="0"/>
          </a:p>
        </p:txBody>
      </p:sp>
      <p:graphicFrame>
        <p:nvGraphicFramePr>
          <p:cNvPr id="5" name="Table 5">
            <a:extLst>
              <a:ext uri="{FF2B5EF4-FFF2-40B4-BE49-F238E27FC236}">
                <a16:creationId xmlns:a16="http://schemas.microsoft.com/office/drawing/2014/main" id="{B05B392B-D1F0-4F20-828B-1FEA08E05F05}"/>
              </a:ext>
            </a:extLst>
          </p:cNvPr>
          <p:cNvGraphicFramePr>
            <a:graphicFrameLocks noGrp="1"/>
          </p:cNvGraphicFramePr>
          <p:nvPr>
            <p:extLst>
              <p:ext uri="{D42A27DB-BD31-4B8C-83A1-F6EECF244321}">
                <p14:modId xmlns:p14="http://schemas.microsoft.com/office/powerpoint/2010/main" val="944178407"/>
              </p:ext>
            </p:extLst>
          </p:nvPr>
        </p:nvGraphicFramePr>
        <p:xfrm>
          <a:off x="602581" y="1768839"/>
          <a:ext cx="9545760" cy="4846320"/>
        </p:xfrm>
        <a:graphic>
          <a:graphicData uri="http://schemas.openxmlformats.org/drawingml/2006/table">
            <a:tbl>
              <a:tblPr firstRow="1" bandRow="1">
                <a:tableStyleId>{69CF1AB2-1976-4502-BF36-3FF5EA218861}</a:tableStyleId>
              </a:tblPr>
              <a:tblGrid>
                <a:gridCol w="3206269">
                  <a:extLst>
                    <a:ext uri="{9D8B030D-6E8A-4147-A177-3AD203B41FA5}">
                      <a16:colId xmlns:a16="http://schemas.microsoft.com/office/drawing/2014/main" val="3167094384"/>
                    </a:ext>
                  </a:extLst>
                </a:gridCol>
                <a:gridCol w="6339491">
                  <a:extLst>
                    <a:ext uri="{9D8B030D-6E8A-4147-A177-3AD203B41FA5}">
                      <a16:colId xmlns:a16="http://schemas.microsoft.com/office/drawing/2014/main" val="2858508096"/>
                    </a:ext>
                  </a:extLst>
                </a:gridCol>
              </a:tblGrid>
              <a:tr h="1771714">
                <a:tc>
                  <a:txBody>
                    <a:bodyPr/>
                    <a:lstStyle/>
                    <a:p>
                      <a:pPr algn="ctr"/>
                      <a:r>
                        <a:rPr lang="en-MY" dirty="0">
                          <a:effectLst>
                            <a:outerShdw blurRad="38100" dist="38100" dir="2700000" algn="tl">
                              <a:srgbClr val="000000">
                                <a:alpha val="43137"/>
                              </a:srgbClr>
                            </a:outerShdw>
                          </a:effectLst>
                        </a:rPr>
                        <a:t>Input</a:t>
                      </a:r>
                      <a:endParaRPr lang="en-MY"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tc>
                <a:tc>
                  <a:txBody>
                    <a:bodyPr/>
                    <a:lstStyle/>
                    <a:p>
                      <a:r>
                        <a:rPr lang="en-US" b="0" dirty="0">
                          <a:effectLst>
                            <a:outerShdw blurRad="38100" dist="38100" dir="2700000" algn="tl">
                              <a:srgbClr val="000000">
                                <a:alpha val="43137"/>
                              </a:srgbClr>
                            </a:outerShdw>
                          </a:effectLst>
                        </a:rPr>
                        <a:t>Grasha Reichmann Student Learning Style Question </a:t>
                      </a:r>
                    </a:p>
                    <a:p>
                      <a:r>
                        <a:rPr lang="en-US"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42 question </a:t>
                      </a:r>
                    </a:p>
                    <a:p>
                      <a:r>
                        <a:rPr lang="en-US"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Scale : 1 to 5</a:t>
                      </a:r>
                    </a:p>
                    <a:p>
                      <a:r>
                        <a:rPr lang="en-US"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1-Sangat Tidak Setuju </a:t>
                      </a:r>
                    </a:p>
                    <a:p>
                      <a:r>
                        <a:rPr lang="en-US"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2-Tidak Setuju</a:t>
                      </a:r>
                    </a:p>
                    <a:p>
                      <a:r>
                        <a:rPr lang="en-US"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3-Tidak Pasti</a:t>
                      </a:r>
                    </a:p>
                    <a:p>
                      <a:r>
                        <a:rPr lang="en-US"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4-Setuju</a:t>
                      </a:r>
                    </a:p>
                    <a:p>
                      <a:r>
                        <a:rPr lang="en-US"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5-Sangat Setuju</a:t>
                      </a:r>
                      <a:endParaRPr lang="en-MY"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60113396"/>
                  </a:ext>
                </a:extLst>
              </a:tr>
              <a:tr h="2095749">
                <a:tc>
                  <a:txBody>
                    <a:bodyPr/>
                    <a:lstStyle/>
                    <a:p>
                      <a:pPr algn="ctr"/>
                      <a:r>
                        <a:rPr lang="en-US" b="1" dirty="0"/>
                        <a:t>Output</a:t>
                      </a:r>
                      <a:endParaRPr lang="en-MY" b="1" dirty="0">
                        <a:latin typeface="Times New Roman" panose="02020603050405020304" pitchFamily="18" charset="0"/>
                        <a:cs typeface="Times New Roman" panose="02020603050405020304" pitchFamily="18" charset="0"/>
                      </a:endParaRPr>
                    </a:p>
                  </a:txBody>
                  <a:tcPr/>
                </a:tc>
                <a:tc>
                  <a:txBody>
                    <a:bodyPr/>
                    <a:lstStyle/>
                    <a:p>
                      <a:r>
                        <a:rPr lang="en-US" b="1" dirty="0"/>
                        <a:t>Learning Style </a:t>
                      </a:r>
                    </a:p>
                    <a:p>
                      <a:pPr marL="342900" indent="-342900">
                        <a:buFont typeface="Arial" panose="020B0604020202020204" pitchFamily="34" charset="0"/>
                        <a:buChar char="•"/>
                      </a:pPr>
                      <a:r>
                        <a:rPr lang="en-MY" dirty="0">
                          <a:latin typeface="Times New Roman" panose="02020603050405020304" pitchFamily="18" charset="0"/>
                          <a:cs typeface="Times New Roman" panose="02020603050405020304" pitchFamily="18" charset="0"/>
                        </a:rPr>
                        <a:t>Berdikari (Independent)</a:t>
                      </a:r>
                    </a:p>
                    <a:p>
                      <a:pPr marL="342900" indent="-342900">
                        <a:buFont typeface="Arial" panose="020B0604020202020204" pitchFamily="34" charset="0"/>
                        <a:buChar char="•"/>
                      </a:pPr>
                      <a:r>
                        <a:rPr lang="en-MY" dirty="0">
                          <a:latin typeface="Times New Roman" panose="02020603050405020304" pitchFamily="18" charset="0"/>
                          <a:cs typeface="Times New Roman" panose="02020603050405020304" pitchFamily="18" charset="0"/>
                        </a:rPr>
                        <a:t>Penghindaran (Avoidant)</a:t>
                      </a:r>
                    </a:p>
                    <a:p>
                      <a:pPr marL="342900" indent="-342900">
                        <a:buFont typeface="Arial" panose="020B0604020202020204" pitchFamily="34" charset="0"/>
                        <a:buChar char="•"/>
                      </a:pPr>
                      <a:r>
                        <a:rPr lang="en-MY" dirty="0">
                          <a:latin typeface="Times New Roman" panose="02020603050405020304" pitchFamily="18" charset="0"/>
                          <a:cs typeface="Times New Roman" panose="02020603050405020304" pitchFamily="18" charset="0"/>
                        </a:rPr>
                        <a:t>Kolaboratif (Collaborative)</a:t>
                      </a:r>
                    </a:p>
                    <a:p>
                      <a:pPr marL="342900" indent="-342900">
                        <a:buFont typeface="Arial" panose="020B0604020202020204" pitchFamily="34" charset="0"/>
                        <a:buChar char="•"/>
                      </a:pPr>
                      <a:r>
                        <a:rPr lang="en-MY" dirty="0">
                          <a:latin typeface="Times New Roman" panose="02020603050405020304" pitchFamily="18" charset="0"/>
                          <a:cs typeface="Times New Roman" panose="02020603050405020304" pitchFamily="18" charset="0"/>
                        </a:rPr>
                        <a:t>Pergantugan (Dependent)</a:t>
                      </a:r>
                    </a:p>
                    <a:p>
                      <a:pPr marL="342900" indent="-342900">
                        <a:buFont typeface="Arial" panose="020B0604020202020204" pitchFamily="34" charset="0"/>
                        <a:buChar char="•"/>
                      </a:pPr>
                      <a:r>
                        <a:rPr lang="en-MY" dirty="0">
                          <a:latin typeface="Times New Roman" panose="02020603050405020304" pitchFamily="18" charset="0"/>
                          <a:cs typeface="Times New Roman" panose="02020603050405020304" pitchFamily="18" charset="0"/>
                        </a:rPr>
                        <a:t>Persaingan (Competitive)</a:t>
                      </a:r>
                    </a:p>
                    <a:p>
                      <a:pPr marL="342900" indent="-342900">
                        <a:buFont typeface="Arial" panose="020B0604020202020204" pitchFamily="34" charset="0"/>
                        <a:buChar char="•"/>
                      </a:pPr>
                      <a:r>
                        <a:rPr lang="en-MY" dirty="0">
                          <a:latin typeface="Times New Roman" panose="02020603050405020304" pitchFamily="18" charset="0"/>
                          <a:cs typeface="Times New Roman" panose="02020603050405020304" pitchFamily="18" charset="0"/>
                        </a:rPr>
                        <a:t>Penyertaan (Participative)</a:t>
                      </a:r>
                    </a:p>
                    <a:p>
                      <a:pPr marL="342900" indent="-342900">
                        <a:buFont typeface="Arial" panose="020B0604020202020204" pitchFamily="34" charset="0"/>
                        <a:buChar char="•"/>
                      </a:pPr>
                      <a:endParaRPr lang="en-MY"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MY"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25377973"/>
                  </a:ext>
                </a:extLst>
              </a:tr>
            </a:tbl>
          </a:graphicData>
        </a:graphic>
      </p:graphicFrame>
    </p:spTree>
    <p:extLst>
      <p:ext uri="{BB962C8B-B14F-4D97-AF65-F5344CB8AC3E}">
        <p14:creationId xmlns:p14="http://schemas.microsoft.com/office/powerpoint/2010/main" val="3092946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otalTime>37</TotalTime>
  <Words>1933</Words>
  <Application>Microsoft Office PowerPoint</Application>
  <PresentationFormat>Widescreen</PresentationFormat>
  <Paragraphs>208</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Muli</vt:lpstr>
      <vt:lpstr>Nixie One</vt:lpstr>
      <vt:lpstr>Arial</vt:lpstr>
      <vt:lpstr>Calibri</vt:lpstr>
      <vt:lpstr>Calibri Light</vt:lpstr>
      <vt:lpstr>Lucida Bright</vt:lpstr>
      <vt:lpstr>Lucida Fax</vt:lpstr>
      <vt:lpstr>Times New Roman</vt:lpstr>
      <vt:lpstr>Celestial</vt:lpstr>
      <vt:lpstr>DEAF STUDENT LEARNING STYLE PREDICTION USING FUZZY TOPSIS</vt:lpstr>
      <vt:lpstr>Problem Statement</vt:lpstr>
      <vt:lpstr>Objective</vt:lpstr>
      <vt:lpstr>Scope</vt:lpstr>
      <vt:lpstr>Related works</vt:lpstr>
      <vt:lpstr>PowerPoint Presentation</vt:lpstr>
      <vt:lpstr>Deaf Student’s Learning Style Prediction Methodology Framework</vt:lpstr>
      <vt:lpstr>DATA ANALYSIS</vt:lpstr>
      <vt:lpstr>Raw Data </vt:lpstr>
      <vt:lpstr>PowerPoint Presentation</vt:lpstr>
      <vt:lpstr>Data to process</vt:lpstr>
      <vt:lpstr>Fuzzy topsis equation</vt:lpstr>
      <vt:lpstr>PowerPoint Presentation</vt:lpstr>
      <vt:lpstr>PowerPoint Presentation</vt:lpstr>
      <vt:lpstr>Logical design</vt:lpstr>
      <vt:lpstr>Experiment setup</vt:lpstr>
      <vt:lpstr>Result &amp; analysis</vt:lpstr>
      <vt:lpstr>Testing &amp; evaluation : experts</vt:lpstr>
      <vt:lpstr>Testing &amp; evaluation</vt:lpstr>
      <vt:lpstr>System demonstration</vt:lpstr>
      <vt:lpstr>Conclusion</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DEAF STUDENT LEARNING STYLE PREDICTION USING FUZZY TOPSIS</dc:title>
  <dc:creator>UMI SUHAILAH BINTI KHAIRUL</dc:creator>
  <cp:lastModifiedBy>UMI SUHAILAH BINTI KHAIRUL</cp:lastModifiedBy>
  <cp:revision>7</cp:revision>
  <dcterms:created xsi:type="dcterms:W3CDTF">2020-07-24T15:26:28Z</dcterms:created>
  <dcterms:modified xsi:type="dcterms:W3CDTF">2020-07-26T17:47:44Z</dcterms:modified>
</cp:coreProperties>
</file>