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20"/>
  </p:notesMasterIdLst>
  <p:sldIdLst>
    <p:sldId id="256" r:id="rId2"/>
    <p:sldId id="258" r:id="rId3"/>
    <p:sldId id="259" r:id="rId4"/>
    <p:sldId id="260" r:id="rId5"/>
    <p:sldId id="261" r:id="rId6"/>
    <p:sldId id="262" r:id="rId7"/>
    <p:sldId id="263" r:id="rId8"/>
    <p:sldId id="264" r:id="rId9"/>
    <p:sldId id="310" r:id="rId10"/>
    <p:sldId id="265" r:id="rId11"/>
    <p:sldId id="268" r:id="rId12"/>
    <p:sldId id="269" r:id="rId13"/>
    <p:sldId id="311" r:id="rId14"/>
    <p:sldId id="271" r:id="rId15"/>
    <p:sldId id="317" r:id="rId16"/>
    <p:sldId id="313" r:id="rId17"/>
    <p:sldId id="314" r:id="rId18"/>
    <p:sldId id="318" r:id="rId19"/>
  </p:sldIdLst>
  <p:sldSz cx="9144000" cy="5143500" type="screen16x9"/>
  <p:notesSz cx="6858000" cy="9144000"/>
  <p:embeddedFontLst>
    <p:embeddedFont>
      <p:font typeface="SimSun-ExtB" panose="02010609060101010101" pitchFamily="49" charset="-122"/>
      <p:regular r:id="rId21"/>
    </p:embeddedFont>
    <p:embeddedFont>
      <p:font typeface="STCaiyun" panose="02010800040101010101" pitchFamily="2" charset="-122"/>
      <p:regular r:id="rId22"/>
    </p:embeddedFont>
    <p:embeddedFont>
      <p:font typeface="STXinwei" panose="02010800040101010101" pitchFamily="2" charset="-122"/>
      <p:regular r:id="rId23"/>
    </p:embeddedFont>
    <p:embeddedFont>
      <p:font typeface="Algerian" panose="04020705040A02060702" pitchFamily="82" charset="0"/>
      <p:regular r:id="rId24"/>
    </p:embeddedFont>
    <p:embeddedFont>
      <p:font typeface="Bahnschrift Light" panose="020B0502040204020203" pitchFamily="34" charset="0"/>
      <p:regular r:id="rId25"/>
    </p:embeddedFont>
    <p:embeddedFont>
      <p:font typeface="Bodoni MT" panose="02070603080606020203" pitchFamily="18" charset="0"/>
      <p:regular r:id="rId26"/>
      <p:bold r:id="rId27"/>
      <p:italic r:id="rId28"/>
      <p:boldItalic r:id="rId29"/>
    </p:embeddedFont>
    <p:embeddedFont>
      <p:font typeface="Cambria Math" panose="02040503050406030204" pitchFamily="18" charset="0"/>
      <p:regular r:id="rId30"/>
    </p:embeddedFont>
    <p:embeddedFont>
      <p:font typeface="Caveat" panose="020B0604020202020204" charset="0"/>
      <p:regular r:id="rId31"/>
      <p:bold r:id="rId32"/>
    </p:embeddedFont>
    <p:embeddedFont>
      <p:font typeface="Caveat Brush" panose="020B0604020202020204" charset="0"/>
      <p:regular r:id="rId33"/>
    </p:embeddedFont>
    <p:embeddedFont>
      <p:font typeface="Fira Sans Condensed" panose="020B0604020202020204" charset="0"/>
      <p:regular r:id="rId34"/>
      <p:bold r:id="rId35"/>
      <p:italic r:id="rId36"/>
      <p:boldItalic r:id="rId37"/>
    </p:embeddedFont>
    <p:embeddedFont>
      <p:font typeface="Montserrat" panose="020B0604020202020204" charset="0"/>
      <p:regular r:id="rId38"/>
      <p:bold r:id="rId39"/>
      <p:italic r:id="rId40"/>
      <p:boldItalic r:id="rId41"/>
    </p:embeddedFont>
    <p:embeddedFont>
      <p:font typeface="Rockwell" panose="02060603020205020403" pitchFamily="18" charset="0"/>
      <p:regular r:id="rId42"/>
      <p:bold r:id="rId43"/>
      <p:italic r:id="rId44"/>
      <p:boldItalic r:id="rId45"/>
    </p:embeddedFont>
    <p:embeddedFont>
      <p:font typeface="Rubik" panose="020B0604020202020204" charset="-79"/>
      <p:regular r:id="rId46"/>
      <p:bold r:id="rId47"/>
      <p:italic r:id="rId48"/>
      <p:boldItalic r:id="rId49"/>
    </p:embeddedFont>
    <p:embeddedFont>
      <p:font typeface="Sitka Display" panose="02000505000000020004" pitchFamily="2" charset="0"/>
      <p:regular r:id="rId50"/>
      <p:bold r:id="rId51"/>
      <p:italic r:id="rId52"/>
      <p:boldItalic r:id="rId53"/>
    </p:embeddedFont>
    <p:embeddedFont>
      <p:font typeface="Ubuntu" panose="020B0604020202020204" charset="0"/>
      <p:regular r:id="rId54"/>
      <p:bold r:id="rId55"/>
      <p:italic r:id="rId56"/>
      <p:boldItalic r:id="rId57"/>
    </p:embeddedFont>
    <p:embeddedFont>
      <p:font typeface="Yanone Kaffeesatz" panose="020B0604020202020204" charset="0"/>
      <p:regular r:id="rId58"/>
      <p:bold r:id="rId59"/>
    </p:embeddedFont>
    <p:embeddedFont>
      <p:font typeface="Zilla Slab" panose="020B0604020202020204" charset="0"/>
      <p:regular r:id="rId60"/>
      <p:bold r:id="rId61"/>
      <p: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57A1E8D-1018-49FE-8F44-F91E85AAAFFD}">
  <a:tblStyle styleId="{857A1E8D-1018-49FE-8F44-F91E85AAAFF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186" autoAdjust="0"/>
  </p:normalViewPr>
  <p:slideViewPr>
    <p:cSldViewPr snapToGrid="0">
      <p:cViewPr>
        <p:scale>
          <a:sx n="100" d="100"/>
          <a:sy n="100" d="100"/>
        </p:scale>
        <p:origin x="516"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font" Target="fonts/font27.fntdata"/><Relationship Id="rId50" Type="http://schemas.openxmlformats.org/officeDocument/2006/relationships/font" Target="fonts/font30.fntdata"/><Relationship Id="rId55" Type="http://schemas.openxmlformats.org/officeDocument/2006/relationships/font" Target="fonts/font35.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font" Target="fonts/font21.fntdata"/><Relationship Id="rId54" Type="http://schemas.openxmlformats.org/officeDocument/2006/relationships/font" Target="fonts/font34.fntdata"/><Relationship Id="rId62" Type="http://schemas.openxmlformats.org/officeDocument/2006/relationships/font" Target="fonts/font4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font" Target="fonts/font25.fntdata"/><Relationship Id="rId53" Type="http://schemas.openxmlformats.org/officeDocument/2006/relationships/font" Target="fonts/font33.fntdata"/><Relationship Id="rId58" Type="http://schemas.openxmlformats.org/officeDocument/2006/relationships/font" Target="fonts/font38.fntdata"/><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49" Type="http://schemas.openxmlformats.org/officeDocument/2006/relationships/font" Target="fonts/font29.fntdata"/><Relationship Id="rId57" Type="http://schemas.openxmlformats.org/officeDocument/2006/relationships/font" Target="fonts/font37.fntdata"/><Relationship Id="rId61" Type="http://schemas.openxmlformats.org/officeDocument/2006/relationships/font" Target="fonts/font4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4" Type="http://schemas.openxmlformats.org/officeDocument/2006/relationships/font" Target="fonts/font24.fntdata"/><Relationship Id="rId52" Type="http://schemas.openxmlformats.org/officeDocument/2006/relationships/font" Target="fonts/font32.fntdata"/><Relationship Id="rId60" Type="http://schemas.openxmlformats.org/officeDocument/2006/relationships/font" Target="fonts/font40.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font" Target="fonts/font23.fntdata"/><Relationship Id="rId48" Type="http://schemas.openxmlformats.org/officeDocument/2006/relationships/font" Target="fonts/font28.fntdata"/><Relationship Id="rId56" Type="http://schemas.openxmlformats.org/officeDocument/2006/relationships/font" Target="fonts/font36.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3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font" Target="fonts/font26.fntdata"/><Relationship Id="rId59" Type="http://schemas.openxmlformats.org/officeDocument/2006/relationships/font" Target="fonts/font39.fntdata"/></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22D83A-2925-457A-9532-B5C9098C885C}" type="doc">
      <dgm:prSet loTypeId="urn:microsoft.com/office/officeart/2005/8/layout/bProcess4" loCatId="process" qsTypeId="urn:microsoft.com/office/officeart/2005/8/quickstyle/simple1" qsCatId="simple" csTypeId="urn:microsoft.com/office/officeart/2005/8/colors/accent2_1" csCatId="accent2" phldr="1"/>
      <dgm:spPr/>
    </dgm:pt>
    <dgm:pt modelId="{CB7A2FE3-798D-46F4-93C6-65E0D8B5E121}">
      <dgm:prSet phldrT="[Text]"/>
      <dgm:spPr/>
      <dgm:t>
        <a:bodyPr/>
        <a:lstStyle/>
        <a:p>
          <a:r>
            <a:rPr lang="en-MY" dirty="0">
              <a:latin typeface="Bodoni MT" panose="02070603080606020203" pitchFamily="18" charset="0"/>
            </a:rPr>
            <a:t>Step 1: Topic and method is selected. </a:t>
          </a:r>
        </a:p>
      </dgm:t>
    </dgm:pt>
    <dgm:pt modelId="{9F70E8AE-E58C-479B-A9EF-BAE5E707CCD7}" type="parTrans" cxnId="{B85EC536-14C6-419A-B652-F390B131650D}">
      <dgm:prSet/>
      <dgm:spPr/>
      <dgm:t>
        <a:bodyPr/>
        <a:lstStyle/>
        <a:p>
          <a:endParaRPr lang="en-MY"/>
        </a:p>
      </dgm:t>
    </dgm:pt>
    <dgm:pt modelId="{C62B9A18-4465-4139-8E13-358D51E55403}" type="sibTrans" cxnId="{B85EC536-14C6-419A-B652-F390B131650D}">
      <dgm:prSet/>
      <dgm:spPr>
        <a:solidFill>
          <a:schemeClr val="tx1"/>
        </a:solidFill>
      </dgm:spPr>
      <dgm:t>
        <a:bodyPr/>
        <a:lstStyle/>
        <a:p>
          <a:endParaRPr lang="en-MY"/>
        </a:p>
      </dgm:t>
    </dgm:pt>
    <dgm:pt modelId="{C884C37F-A8BE-4D37-B15D-66A879F81D68}">
      <dgm:prSet phldrT="[Text]"/>
      <dgm:spPr/>
      <dgm:t>
        <a:bodyPr/>
        <a:lstStyle/>
        <a:p>
          <a:r>
            <a:rPr lang="en-MY" dirty="0">
              <a:latin typeface="Bodoni MT" panose="02070603080606020203" pitchFamily="18" charset="0"/>
            </a:rPr>
            <a:t>Step 2: Understand the concept and method</a:t>
          </a:r>
        </a:p>
      </dgm:t>
    </dgm:pt>
    <dgm:pt modelId="{32C15C8D-D72B-434E-81EC-B52866F246FC}" type="parTrans" cxnId="{E58670AC-79AE-4BBA-8BC5-0F73E9EA3927}">
      <dgm:prSet/>
      <dgm:spPr/>
      <dgm:t>
        <a:bodyPr/>
        <a:lstStyle/>
        <a:p>
          <a:endParaRPr lang="en-MY"/>
        </a:p>
      </dgm:t>
    </dgm:pt>
    <dgm:pt modelId="{5FCC6490-566F-4AD1-AC09-B448ACD9F841}" type="sibTrans" cxnId="{E58670AC-79AE-4BBA-8BC5-0F73E9EA3927}">
      <dgm:prSet/>
      <dgm:spPr>
        <a:solidFill>
          <a:schemeClr val="tx1"/>
        </a:solidFill>
      </dgm:spPr>
      <dgm:t>
        <a:bodyPr/>
        <a:lstStyle/>
        <a:p>
          <a:endParaRPr lang="en-MY"/>
        </a:p>
      </dgm:t>
    </dgm:pt>
    <dgm:pt modelId="{6AC94363-EFCA-46F5-9402-72C766817B06}">
      <dgm:prSet phldrT="[Text]"/>
      <dgm:spPr/>
      <dgm:t>
        <a:bodyPr/>
        <a:lstStyle/>
        <a:p>
          <a:r>
            <a:rPr lang="en-MY" dirty="0">
              <a:latin typeface="Bodoni MT" panose="02070603080606020203" pitchFamily="18" charset="0"/>
            </a:rPr>
            <a:t>Step 3: Identify the formula that will be used in the calculation</a:t>
          </a:r>
        </a:p>
      </dgm:t>
    </dgm:pt>
    <dgm:pt modelId="{7DCF6003-57DE-46D8-964B-93009D6948A0}" type="parTrans" cxnId="{3AA541AD-E576-46D1-806C-9973DA7C8C12}">
      <dgm:prSet/>
      <dgm:spPr/>
      <dgm:t>
        <a:bodyPr/>
        <a:lstStyle/>
        <a:p>
          <a:endParaRPr lang="en-MY"/>
        </a:p>
      </dgm:t>
    </dgm:pt>
    <dgm:pt modelId="{4C116996-9C59-4A8A-97F1-25D9310298EB}" type="sibTrans" cxnId="{3AA541AD-E576-46D1-806C-9973DA7C8C12}">
      <dgm:prSet/>
      <dgm:spPr>
        <a:solidFill>
          <a:schemeClr val="tx1"/>
        </a:solidFill>
      </dgm:spPr>
      <dgm:t>
        <a:bodyPr/>
        <a:lstStyle/>
        <a:p>
          <a:endParaRPr lang="en-MY"/>
        </a:p>
      </dgm:t>
    </dgm:pt>
    <dgm:pt modelId="{488D10A8-BB5B-434B-88E9-E81F1BAC78B5}">
      <dgm:prSet phldrT="[Text]"/>
      <dgm:spPr/>
      <dgm:t>
        <a:bodyPr/>
        <a:lstStyle/>
        <a:p>
          <a:r>
            <a:rPr lang="en-MY" dirty="0">
              <a:latin typeface="Bodoni MT" panose="02070603080606020203" pitchFamily="18" charset="0"/>
            </a:rPr>
            <a:t>Step 4: Data is collected</a:t>
          </a:r>
        </a:p>
      </dgm:t>
    </dgm:pt>
    <dgm:pt modelId="{C71B0C4A-3686-4894-B064-22128AF7470D}" type="parTrans" cxnId="{B31FE5E0-9446-40A3-9B87-FDCCA91BFD99}">
      <dgm:prSet/>
      <dgm:spPr/>
      <dgm:t>
        <a:bodyPr/>
        <a:lstStyle/>
        <a:p>
          <a:endParaRPr lang="en-MY"/>
        </a:p>
      </dgm:t>
    </dgm:pt>
    <dgm:pt modelId="{EF9D1ED5-5347-4E48-8224-FA55FAE77B39}" type="sibTrans" cxnId="{B31FE5E0-9446-40A3-9B87-FDCCA91BFD99}">
      <dgm:prSet/>
      <dgm:spPr>
        <a:solidFill>
          <a:schemeClr val="tx1"/>
        </a:solidFill>
      </dgm:spPr>
      <dgm:t>
        <a:bodyPr/>
        <a:lstStyle/>
        <a:p>
          <a:endParaRPr lang="en-MY"/>
        </a:p>
      </dgm:t>
    </dgm:pt>
    <dgm:pt modelId="{59E441B6-49C5-48AA-8160-479BAB9BF2D9}">
      <dgm:prSet phldrT="[Text]"/>
      <dgm:spPr/>
      <dgm:t>
        <a:bodyPr/>
        <a:lstStyle/>
        <a:p>
          <a:r>
            <a:rPr lang="en-MY" dirty="0">
              <a:latin typeface="Bodoni MT" panose="02070603080606020203" pitchFamily="18" charset="0"/>
            </a:rPr>
            <a:t>Step 5: Apply the formula</a:t>
          </a:r>
          <a:r>
            <a:rPr lang="en-MY" dirty="0"/>
            <a:t>.</a:t>
          </a:r>
        </a:p>
      </dgm:t>
    </dgm:pt>
    <dgm:pt modelId="{A5E61F24-C231-4E24-96FC-F61E393580A8}" type="parTrans" cxnId="{9D82D4AE-71E4-4FE7-B393-6FFEE7D256C8}">
      <dgm:prSet/>
      <dgm:spPr/>
      <dgm:t>
        <a:bodyPr/>
        <a:lstStyle/>
        <a:p>
          <a:endParaRPr lang="en-MY"/>
        </a:p>
      </dgm:t>
    </dgm:pt>
    <dgm:pt modelId="{94FB7595-4D5E-44B5-BF3A-0C64DE84FBA5}" type="sibTrans" cxnId="{9D82D4AE-71E4-4FE7-B393-6FFEE7D256C8}">
      <dgm:prSet/>
      <dgm:spPr>
        <a:solidFill>
          <a:schemeClr val="tx1"/>
        </a:solidFill>
      </dgm:spPr>
      <dgm:t>
        <a:bodyPr/>
        <a:lstStyle/>
        <a:p>
          <a:endParaRPr lang="en-MY"/>
        </a:p>
      </dgm:t>
    </dgm:pt>
    <dgm:pt modelId="{C524A200-64E3-4151-B8F7-97DEDCC0C5B4}">
      <dgm:prSet phldrT="[Text]"/>
      <dgm:spPr/>
      <dgm:t>
        <a:bodyPr/>
        <a:lstStyle/>
        <a:p>
          <a:r>
            <a:rPr lang="en-MY" dirty="0">
              <a:latin typeface="Bodoni MT" panose="02070603080606020203" pitchFamily="18" charset="0"/>
            </a:rPr>
            <a:t>Step 6: Analysis the data</a:t>
          </a:r>
        </a:p>
      </dgm:t>
    </dgm:pt>
    <dgm:pt modelId="{F418C1B7-ECCB-4DB7-B8FA-4AF4409A3E3B}" type="parTrans" cxnId="{8C6BD0CA-0E6B-43E3-9687-47E23D748201}">
      <dgm:prSet/>
      <dgm:spPr/>
      <dgm:t>
        <a:bodyPr/>
        <a:lstStyle/>
        <a:p>
          <a:endParaRPr lang="en-MY"/>
        </a:p>
      </dgm:t>
    </dgm:pt>
    <dgm:pt modelId="{C200987E-EFEE-4CD0-9D2A-5C91E70FCDEB}" type="sibTrans" cxnId="{8C6BD0CA-0E6B-43E3-9687-47E23D748201}">
      <dgm:prSet/>
      <dgm:spPr/>
      <dgm:t>
        <a:bodyPr/>
        <a:lstStyle/>
        <a:p>
          <a:endParaRPr lang="en-MY"/>
        </a:p>
      </dgm:t>
    </dgm:pt>
    <dgm:pt modelId="{18233BAA-93FF-420C-9859-21A4E23F4508}" type="pres">
      <dgm:prSet presAssocID="{9222D83A-2925-457A-9532-B5C9098C885C}" presName="Name0" presStyleCnt="0">
        <dgm:presLayoutVars>
          <dgm:dir/>
          <dgm:resizeHandles/>
        </dgm:presLayoutVars>
      </dgm:prSet>
      <dgm:spPr/>
    </dgm:pt>
    <dgm:pt modelId="{8F0B1489-A24A-4525-A71C-0417A92CA5B7}" type="pres">
      <dgm:prSet presAssocID="{CB7A2FE3-798D-46F4-93C6-65E0D8B5E121}" presName="compNode" presStyleCnt="0"/>
      <dgm:spPr/>
    </dgm:pt>
    <dgm:pt modelId="{05A8543C-1992-487A-A88A-43F7F0FEE162}" type="pres">
      <dgm:prSet presAssocID="{CB7A2FE3-798D-46F4-93C6-65E0D8B5E121}" presName="dummyConnPt" presStyleCnt="0"/>
      <dgm:spPr/>
    </dgm:pt>
    <dgm:pt modelId="{F5E7F454-DD37-4206-BCD4-0E0D29EF10C7}" type="pres">
      <dgm:prSet presAssocID="{CB7A2FE3-798D-46F4-93C6-65E0D8B5E121}" presName="node" presStyleLbl="node1" presStyleIdx="0" presStyleCnt="6">
        <dgm:presLayoutVars>
          <dgm:bulletEnabled val="1"/>
        </dgm:presLayoutVars>
      </dgm:prSet>
      <dgm:spPr/>
    </dgm:pt>
    <dgm:pt modelId="{113F9873-558D-4F8F-9F52-EAEBA42003AE}" type="pres">
      <dgm:prSet presAssocID="{C62B9A18-4465-4139-8E13-358D51E55403}" presName="sibTrans" presStyleLbl="bgSibTrans2D1" presStyleIdx="0" presStyleCnt="5"/>
      <dgm:spPr/>
    </dgm:pt>
    <dgm:pt modelId="{36346BF3-FE6D-4D61-BDA1-9C163C6864FF}" type="pres">
      <dgm:prSet presAssocID="{C884C37F-A8BE-4D37-B15D-66A879F81D68}" presName="compNode" presStyleCnt="0"/>
      <dgm:spPr/>
    </dgm:pt>
    <dgm:pt modelId="{8F821C5B-EE75-47D5-93A4-085FC1D6C74A}" type="pres">
      <dgm:prSet presAssocID="{C884C37F-A8BE-4D37-B15D-66A879F81D68}" presName="dummyConnPt" presStyleCnt="0"/>
      <dgm:spPr/>
    </dgm:pt>
    <dgm:pt modelId="{FF363A6F-49B8-4FFD-9653-6969D7AB4EBE}" type="pres">
      <dgm:prSet presAssocID="{C884C37F-A8BE-4D37-B15D-66A879F81D68}" presName="node" presStyleLbl="node1" presStyleIdx="1" presStyleCnt="6">
        <dgm:presLayoutVars>
          <dgm:bulletEnabled val="1"/>
        </dgm:presLayoutVars>
      </dgm:prSet>
      <dgm:spPr/>
    </dgm:pt>
    <dgm:pt modelId="{ABDBC711-CC87-4333-8FEC-B1250E4BDDF9}" type="pres">
      <dgm:prSet presAssocID="{5FCC6490-566F-4AD1-AC09-B448ACD9F841}" presName="sibTrans" presStyleLbl="bgSibTrans2D1" presStyleIdx="1" presStyleCnt="5"/>
      <dgm:spPr/>
    </dgm:pt>
    <dgm:pt modelId="{67D5D311-C79A-4375-9D29-98D69A77A2BE}" type="pres">
      <dgm:prSet presAssocID="{6AC94363-EFCA-46F5-9402-72C766817B06}" presName="compNode" presStyleCnt="0"/>
      <dgm:spPr/>
    </dgm:pt>
    <dgm:pt modelId="{72F0910A-CBBF-42A0-9820-965F39271680}" type="pres">
      <dgm:prSet presAssocID="{6AC94363-EFCA-46F5-9402-72C766817B06}" presName="dummyConnPt" presStyleCnt="0"/>
      <dgm:spPr/>
    </dgm:pt>
    <dgm:pt modelId="{5CE7310E-A02F-46AE-AFD5-1492617CE495}" type="pres">
      <dgm:prSet presAssocID="{6AC94363-EFCA-46F5-9402-72C766817B06}" presName="node" presStyleLbl="node1" presStyleIdx="2" presStyleCnt="6">
        <dgm:presLayoutVars>
          <dgm:bulletEnabled val="1"/>
        </dgm:presLayoutVars>
      </dgm:prSet>
      <dgm:spPr/>
    </dgm:pt>
    <dgm:pt modelId="{E8EF522A-646C-402F-BD92-618333B01F70}" type="pres">
      <dgm:prSet presAssocID="{4C116996-9C59-4A8A-97F1-25D9310298EB}" presName="sibTrans" presStyleLbl="bgSibTrans2D1" presStyleIdx="2" presStyleCnt="5"/>
      <dgm:spPr/>
    </dgm:pt>
    <dgm:pt modelId="{4496B9BE-3570-439E-84CE-2561E8FBF4B1}" type="pres">
      <dgm:prSet presAssocID="{488D10A8-BB5B-434B-88E9-E81F1BAC78B5}" presName="compNode" presStyleCnt="0"/>
      <dgm:spPr/>
    </dgm:pt>
    <dgm:pt modelId="{2EB97840-5E19-42E2-A137-C0BB1651DE21}" type="pres">
      <dgm:prSet presAssocID="{488D10A8-BB5B-434B-88E9-E81F1BAC78B5}" presName="dummyConnPt" presStyleCnt="0"/>
      <dgm:spPr/>
    </dgm:pt>
    <dgm:pt modelId="{8E0C1935-365A-407C-A04D-96F7619B9D9C}" type="pres">
      <dgm:prSet presAssocID="{488D10A8-BB5B-434B-88E9-E81F1BAC78B5}" presName="node" presStyleLbl="node1" presStyleIdx="3" presStyleCnt="6">
        <dgm:presLayoutVars>
          <dgm:bulletEnabled val="1"/>
        </dgm:presLayoutVars>
      </dgm:prSet>
      <dgm:spPr/>
    </dgm:pt>
    <dgm:pt modelId="{4524226B-1010-48F2-AB04-2B43EB69551D}" type="pres">
      <dgm:prSet presAssocID="{EF9D1ED5-5347-4E48-8224-FA55FAE77B39}" presName="sibTrans" presStyleLbl="bgSibTrans2D1" presStyleIdx="3" presStyleCnt="5"/>
      <dgm:spPr/>
    </dgm:pt>
    <dgm:pt modelId="{C2EEB0ED-029A-48BB-84F4-C97F3D66752A}" type="pres">
      <dgm:prSet presAssocID="{59E441B6-49C5-48AA-8160-479BAB9BF2D9}" presName="compNode" presStyleCnt="0"/>
      <dgm:spPr/>
    </dgm:pt>
    <dgm:pt modelId="{ACD260AD-1CC0-49AC-9434-08E56B836A3E}" type="pres">
      <dgm:prSet presAssocID="{59E441B6-49C5-48AA-8160-479BAB9BF2D9}" presName="dummyConnPt" presStyleCnt="0"/>
      <dgm:spPr/>
    </dgm:pt>
    <dgm:pt modelId="{9B37D899-8F13-4F10-8620-AB2B072C4475}" type="pres">
      <dgm:prSet presAssocID="{59E441B6-49C5-48AA-8160-479BAB9BF2D9}" presName="node" presStyleLbl="node1" presStyleIdx="4" presStyleCnt="6">
        <dgm:presLayoutVars>
          <dgm:bulletEnabled val="1"/>
        </dgm:presLayoutVars>
      </dgm:prSet>
      <dgm:spPr/>
    </dgm:pt>
    <dgm:pt modelId="{9591DBC2-D51C-43BE-B945-D3D741D192BE}" type="pres">
      <dgm:prSet presAssocID="{94FB7595-4D5E-44B5-BF3A-0C64DE84FBA5}" presName="sibTrans" presStyleLbl="bgSibTrans2D1" presStyleIdx="4" presStyleCnt="5"/>
      <dgm:spPr/>
    </dgm:pt>
    <dgm:pt modelId="{8B79C171-7762-498A-9954-98BB4272AA2E}" type="pres">
      <dgm:prSet presAssocID="{C524A200-64E3-4151-B8F7-97DEDCC0C5B4}" presName="compNode" presStyleCnt="0"/>
      <dgm:spPr/>
    </dgm:pt>
    <dgm:pt modelId="{2FE5BFF3-1046-4916-AAE6-EF3EB7FBCDA3}" type="pres">
      <dgm:prSet presAssocID="{C524A200-64E3-4151-B8F7-97DEDCC0C5B4}" presName="dummyConnPt" presStyleCnt="0"/>
      <dgm:spPr/>
    </dgm:pt>
    <dgm:pt modelId="{5A0C4295-524B-4AB3-A822-2ED915661886}" type="pres">
      <dgm:prSet presAssocID="{C524A200-64E3-4151-B8F7-97DEDCC0C5B4}" presName="node" presStyleLbl="node1" presStyleIdx="5" presStyleCnt="6">
        <dgm:presLayoutVars>
          <dgm:bulletEnabled val="1"/>
        </dgm:presLayoutVars>
      </dgm:prSet>
      <dgm:spPr/>
    </dgm:pt>
  </dgm:ptLst>
  <dgm:cxnLst>
    <dgm:cxn modelId="{A2551325-6200-4938-AD3F-E1D1086C976B}" type="presOf" srcId="{5FCC6490-566F-4AD1-AC09-B448ACD9F841}" destId="{ABDBC711-CC87-4333-8FEC-B1250E4BDDF9}" srcOrd="0" destOrd="0" presId="urn:microsoft.com/office/officeart/2005/8/layout/bProcess4"/>
    <dgm:cxn modelId="{B85EC536-14C6-419A-B652-F390B131650D}" srcId="{9222D83A-2925-457A-9532-B5C9098C885C}" destId="{CB7A2FE3-798D-46F4-93C6-65E0D8B5E121}" srcOrd="0" destOrd="0" parTransId="{9F70E8AE-E58C-479B-A9EF-BAE5E707CCD7}" sibTransId="{C62B9A18-4465-4139-8E13-358D51E55403}"/>
    <dgm:cxn modelId="{3ECD0668-6ACF-43CD-9511-D1455088E821}" type="presOf" srcId="{6AC94363-EFCA-46F5-9402-72C766817B06}" destId="{5CE7310E-A02F-46AE-AFD5-1492617CE495}" srcOrd="0" destOrd="0" presId="urn:microsoft.com/office/officeart/2005/8/layout/bProcess4"/>
    <dgm:cxn modelId="{AE57296D-B471-4E17-AF8A-BC9BB6D6FE4D}" type="presOf" srcId="{488D10A8-BB5B-434B-88E9-E81F1BAC78B5}" destId="{8E0C1935-365A-407C-A04D-96F7619B9D9C}" srcOrd="0" destOrd="0" presId="urn:microsoft.com/office/officeart/2005/8/layout/bProcess4"/>
    <dgm:cxn modelId="{379B3C5A-2505-48E3-9CD9-B6CC125B6790}" type="presOf" srcId="{59E441B6-49C5-48AA-8160-479BAB9BF2D9}" destId="{9B37D899-8F13-4F10-8620-AB2B072C4475}" srcOrd="0" destOrd="0" presId="urn:microsoft.com/office/officeart/2005/8/layout/bProcess4"/>
    <dgm:cxn modelId="{1262868F-6E4B-40F8-A883-AD54DC9E6C36}" type="presOf" srcId="{C524A200-64E3-4151-B8F7-97DEDCC0C5B4}" destId="{5A0C4295-524B-4AB3-A822-2ED915661886}" srcOrd="0" destOrd="0" presId="urn:microsoft.com/office/officeart/2005/8/layout/bProcess4"/>
    <dgm:cxn modelId="{77D4ED94-0128-461A-B16E-1AE804329A6D}" type="presOf" srcId="{EF9D1ED5-5347-4E48-8224-FA55FAE77B39}" destId="{4524226B-1010-48F2-AB04-2B43EB69551D}" srcOrd="0" destOrd="0" presId="urn:microsoft.com/office/officeart/2005/8/layout/bProcess4"/>
    <dgm:cxn modelId="{66F9909C-D114-4597-9AF3-50BBAD4C5D24}" type="presOf" srcId="{94FB7595-4D5E-44B5-BF3A-0C64DE84FBA5}" destId="{9591DBC2-D51C-43BE-B945-D3D741D192BE}" srcOrd="0" destOrd="0" presId="urn:microsoft.com/office/officeart/2005/8/layout/bProcess4"/>
    <dgm:cxn modelId="{E58670AC-79AE-4BBA-8BC5-0F73E9EA3927}" srcId="{9222D83A-2925-457A-9532-B5C9098C885C}" destId="{C884C37F-A8BE-4D37-B15D-66A879F81D68}" srcOrd="1" destOrd="0" parTransId="{32C15C8D-D72B-434E-81EC-B52866F246FC}" sibTransId="{5FCC6490-566F-4AD1-AC09-B448ACD9F841}"/>
    <dgm:cxn modelId="{3AA541AD-E576-46D1-806C-9973DA7C8C12}" srcId="{9222D83A-2925-457A-9532-B5C9098C885C}" destId="{6AC94363-EFCA-46F5-9402-72C766817B06}" srcOrd="2" destOrd="0" parTransId="{7DCF6003-57DE-46D8-964B-93009D6948A0}" sibTransId="{4C116996-9C59-4A8A-97F1-25D9310298EB}"/>
    <dgm:cxn modelId="{9D82D4AE-71E4-4FE7-B393-6FFEE7D256C8}" srcId="{9222D83A-2925-457A-9532-B5C9098C885C}" destId="{59E441B6-49C5-48AA-8160-479BAB9BF2D9}" srcOrd="4" destOrd="0" parTransId="{A5E61F24-C231-4E24-96FC-F61E393580A8}" sibTransId="{94FB7595-4D5E-44B5-BF3A-0C64DE84FBA5}"/>
    <dgm:cxn modelId="{A32F52B3-CE8F-4143-B28E-D93755822FF6}" type="presOf" srcId="{CB7A2FE3-798D-46F4-93C6-65E0D8B5E121}" destId="{F5E7F454-DD37-4206-BCD4-0E0D29EF10C7}" srcOrd="0" destOrd="0" presId="urn:microsoft.com/office/officeart/2005/8/layout/bProcess4"/>
    <dgm:cxn modelId="{8C6BD0CA-0E6B-43E3-9687-47E23D748201}" srcId="{9222D83A-2925-457A-9532-B5C9098C885C}" destId="{C524A200-64E3-4151-B8F7-97DEDCC0C5B4}" srcOrd="5" destOrd="0" parTransId="{F418C1B7-ECCB-4DB7-B8FA-4AF4409A3E3B}" sibTransId="{C200987E-EFEE-4CD0-9D2A-5C91E70FCDEB}"/>
    <dgm:cxn modelId="{A0521BD0-C3FC-46D6-965A-0AF081A26C31}" type="presOf" srcId="{C884C37F-A8BE-4D37-B15D-66A879F81D68}" destId="{FF363A6F-49B8-4FFD-9653-6969D7AB4EBE}" srcOrd="0" destOrd="0" presId="urn:microsoft.com/office/officeart/2005/8/layout/bProcess4"/>
    <dgm:cxn modelId="{713735D3-B255-4C13-B54F-3955D0E9ECC7}" type="presOf" srcId="{4C116996-9C59-4A8A-97F1-25D9310298EB}" destId="{E8EF522A-646C-402F-BD92-618333B01F70}" srcOrd="0" destOrd="0" presId="urn:microsoft.com/office/officeart/2005/8/layout/bProcess4"/>
    <dgm:cxn modelId="{B31FE5E0-9446-40A3-9B87-FDCCA91BFD99}" srcId="{9222D83A-2925-457A-9532-B5C9098C885C}" destId="{488D10A8-BB5B-434B-88E9-E81F1BAC78B5}" srcOrd="3" destOrd="0" parTransId="{C71B0C4A-3686-4894-B064-22128AF7470D}" sibTransId="{EF9D1ED5-5347-4E48-8224-FA55FAE77B39}"/>
    <dgm:cxn modelId="{00634AED-95FB-4816-A16E-234279AA484F}" type="presOf" srcId="{C62B9A18-4465-4139-8E13-358D51E55403}" destId="{113F9873-558D-4F8F-9F52-EAEBA42003AE}" srcOrd="0" destOrd="0" presId="urn:microsoft.com/office/officeart/2005/8/layout/bProcess4"/>
    <dgm:cxn modelId="{E5B033FB-31BF-42F0-A4F8-5C6ED01C04F0}" type="presOf" srcId="{9222D83A-2925-457A-9532-B5C9098C885C}" destId="{18233BAA-93FF-420C-9859-21A4E23F4508}" srcOrd="0" destOrd="0" presId="urn:microsoft.com/office/officeart/2005/8/layout/bProcess4"/>
    <dgm:cxn modelId="{BA9D8ACA-34EF-420A-84DF-4DEF89FC6B32}" type="presParOf" srcId="{18233BAA-93FF-420C-9859-21A4E23F4508}" destId="{8F0B1489-A24A-4525-A71C-0417A92CA5B7}" srcOrd="0" destOrd="0" presId="urn:microsoft.com/office/officeart/2005/8/layout/bProcess4"/>
    <dgm:cxn modelId="{A3DCBC85-B831-4D2F-A537-8E2CA555BD38}" type="presParOf" srcId="{8F0B1489-A24A-4525-A71C-0417A92CA5B7}" destId="{05A8543C-1992-487A-A88A-43F7F0FEE162}" srcOrd="0" destOrd="0" presId="urn:microsoft.com/office/officeart/2005/8/layout/bProcess4"/>
    <dgm:cxn modelId="{2AE569CD-8BC9-421E-A3AE-231D9D8910CD}" type="presParOf" srcId="{8F0B1489-A24A-4525-A71C-0417A92CA5B7}" destId="{F5E7F454-DD37-4206-BCD4-0E0D29EF10C7}" srcOrd="1" destOrd="0" presId="urn:microsoft.com/office/officeart/2005/8/layout/bProcess4"/>
    <dgm:cxn modelId="{5D9D0947-D60B-4B40-9CBD-E666FFAEDE85}" type="presParOf" srcId="{18233BAA-93FF-420C-9859-21A4E23F4508}" destId="{113F9873-558D-4F8F-9F52-EAEBA42003AE}" srcOrd="1" destOrd="0" presId="urn:microsoft.com/office/officeart/2005/8/layout/bProcess4"/>
    <dgm:cxn modelId="{5FD3D0C6-A01B-4FB7-996E-B40469272E74}" type="presParOf" srcId="{18233BAA-93FF-420C-9859-21A4E23F4508}" destId="{36346BF3-FE6D-4D61-BDA1-9C163C6864FF}" srcOrd="2" destOrd="0" presId="urn:microsoft.com/office/officeart/2005/8/layout/bProcess4"/>
    <dgm:cxn modelId="{49EA9E2E-1A51-4F98-BEDD-E84BDD5B8AB3}" type="presParOf" srcId="{36346BF3-FE6D-4D61-BDA1-9C163C6864FF}" destId="{8F821C5B-EE75-47D5-93A4-085FC1D6C74A}" srcOrd="0" destOrd="0" presId="urn:microsoft.com/office/officeart/2005/8/layout/bProcess4"/>
    <dgm:cxn modelId="{00437237-552E-49E3-ABE7-DC09588865CD}" type="presParOf" srcId="{36346BF3-FE6D-4D61-BDA1-9C163C6864FF}" destId="{FF363A6F-49B8-4FFD-9653-6969D7AB4EBE}" srcOrd="1" destOrd="0" presId="urn:microsoft.com/office/officeart/2005/8/layout/bProcess4"/>
    <dgm:cxn modelId="{064A8B96-BD86-40BD-B565-402125DE202A}" type="presParOf" srcId="{18233BAA-93FF-420C-9859-21A4E23F4508}" destId="{ABDBC711-CC87-4333-8FEC-B1250E4BDDF9}" srcOrd="3" destOrd="0" presId="urn:microsoft.com/office/officeart/2005/8/layout/bProcess4"/>
    <dgm:cxn modelId="{F4B16661-C895-4214-8FE1-4618DD432F08}" type="presParOf" srcId="{18233BAA-93FF-420C-9859-21A4E23F4508}" destId="{67D5D311-C79A-4375-9D29-98D69A77A2BE}" srcOrd="4" destOrd="0" presId="urn:microsoft.com/office/officeart/2005/8/layout/bProcess4"/>
    <dgm:cxn modelId="{175F4DA3-9B7E-43C9-9274-904549CC3B64}" type="presParOf" srcId="{67D5D311-C79A-4375-9D29-98D69A77A2BE}" destId="{72F0910A-CBBF-42A0-9820-965F39271680}" srcOrd="0" destOrd="0" presId="urn:microsoft.com/office/officeart/2005/8/layout/bProcess4"/>
    <dgm:cxn modelId="{1ECF486E-FB1B-4988-A679-E5EA5220B6DC}" type="presParOf" srcId="{67D5D311-C79A-4375-9D29-98D69A77A2BE}" destId="{5CE7310E-A02F-46AE-AFD5-1492617CE495}" srcOrd="1" destOrd="0" presId="urn:microsoft.com/office/officeart/2005/8/layout/bProcess4"/>
    <dgm:cxn modelId="{BE4773B9-32C7-4F68-B784-785EF9555BF9}" type="presParOf" srcId="{18233BAA-93FF-420C-9859-21A4E23F4508}" destId="{E8EF522A-646C-402F-BD92-618333B01F70}" srcOrd="5" destOrd="0" presId="urn:microsoft.com/office/officeart/2005/8/layout/bProcess4"/>
    <dgm:cxn modelId="{BB121C39-6B3B-4EF8-A2D3-C91FE588AA6D}" type="presParOf" srcId="{18233BAA-93FF-420C-9859-21A4E23F4508}" destId="{4496B9BE-3570-439E-84CE-2561E8FBF4B1}" srcOrd="6" destOrd="0" presId="urn:microsoft.com/office/officeart/2005/8/layout/bProcess4"/>
    <dgm:cxn modelId="{879D2AB6-3BB8-4355-AEB8-41992CF1C8FC}" type="presParOf" srcId="{4496B9BE-3570-439E-84CE-2561E8FBF4B1}" destId="{2EB97840-5E19-42E2-A137-C0BB1651DE21}" srcOrd="0" destOrd="0" presId="urn:microsoft.com/office/officeart/2005/8/layout/bProcess4"/>
    <dgm:cxn modelId="{2DEFFFCF-AB88-46A4-9D18-F759B125219E}" type="presParOf" srcId="{4496B9BE-3570-439E-84CE-2561E8FBF4B1}" destId="{8E0C1935-365A-407C-A04D-96F7619B9D9C}" srcOrd="1" destOrd="0" presId="urn:microsoft.com/office/officeart/2005/8/layout/bProcess4"/>
    <dgm:cxn modelId="{41F4E99E-53D5-4726-96A5-92F17CAC24C5}" type="presParOf" srcId="{18233BAA-93FF-420C-9859-21A4E23F4508}" destId="{4524226B-1010-48F2-AB04-2B43EB69551D}" srcOrd="7" destOrd="0" presId="urn:microsoft.com/office/officeart/2005/8/layout/bProcess4"/>
    <dgm:cxn modelId="{CF03AD65-9164-4C5A-B28D-FB0C7CA83B24}" type="presParOf" srcId="{18233BAA-93FF-420C-9859-21A4E23F4508}" destId="{C2EEB0ED-029A-48BB-84F4-C97F3D66752A}" srcOrd="8" destOrd="0" presId="urn:microsoft.com/office/officeart/2005/8/layout/bProcess4"/>
    <dgm:cxn modelId="{21B89F06-8FCE-4F75-A06D-32A1E18E83D3}" type="presParOf" srcId="{C2EEB0ED-029A-48BB-84F4-C97F3D66752A}" destId="{ACD260AD-1CC0-49AC-9434-08E56B836A3E}" srcOrd="0" destOrd="0" presId="urn:microsoft.com/office/officeart/2005/8/layout/bProcess4"/>
    <dgm:cxn modelId="{1D51FC9D-8918-4A88-ABB8-A766080F9B25}" type="presParOf" srcId="{C2EEB0ED-029A-48BB-84F4-C97F3D66752A}" destId="{9B37D899-8F13-4F10-8620-AB2B072C4475}" srcOrd="1" destOrd="0" presId="urn:microsoft.com/office/officeart/2005/8/layout/bProcess4"/>
    <dgm:cxn modelId="{217C481A-6BBD-4B1B-9B80-B1D541351F96}" type="presParOf" srcId="{18233BAA-93FF-420C-9859-21A4E23F4508}" destId="{9591DBC2-D51C-43BE-B945-D3D741D192BE}" srcOrd="9" destOrd="0" presId="urn:microsoft.com/office/officeart/2005/8/layout/bProcess4"/>
    <dgm:cxn modelId="{9295B3DC-6583-49C9-86B5-940EAF0F1615}" type="presParOf" srcId="{18233BAA-93FF-420C-9859-21A4E23F4508}" destId="{8B79C171-7762-498A-9954-98BB4272AA2E}" srcOrd="10" destOrd="0" presId="urn:microsoft.com/office/officeart/2005/8/layout/bProcess4"/>
    <dgm:cxn modelId="{D6A53E8A-BF45-43BF-8AA2-3F60CA4B4A38}" type="presParOf" srcId="{8B79C171-7762-498A-9954-98BB4272AA2E}" destId="{2FE5BFF3-1046-4916-AAE6-EF3EB7FBCDA3}" srcOrd="0" destOrd="0" presId="urn:microsoft.com/office/officeart/2005/8/layout/bProcess4"/>
    <dgm:cxn modelId="{2D071C81-74DF-45D7-AE3C-10F4C0E2EB87}" type="presParOf" srcId="{8B79C171-7762-498A-9954-98BB4272AA2E}" destId="{5A0C4295-524B-4AB3-A822-2ED915661886}" srcOrd="1" destOrd="0" presId="urn:microsoft.com/office/officeart/2005/8/layout/bProcess4"/>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F2D6B1-E61C-4A00-BC22-B411678DDF9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MY"/>
        </a:p>
      </dgm:t>
    </dgm:pt>
    <dgm:pt modelId="{03BD2ED4-6E48-49AE-9801-1ABA22FC44BF}">
      <dgm:prSet phldrT="[Text]">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MY" dirty="0">
              <a:highlight>
                <a:srgbClr val="000080"/>
              </a:highlight>
              <a:latin typeface="SimSun-ExtB" panose="02010609060101010101" pitchFamily="49" charset="-122"/>
              <a:ea typeface="SimSun-ExtB" panose="02010609060101010101" pitchFamily="49" charset="-122"/>
            </a:rPr>
            <a:t>Price</a:t>
          </a:r>
        </a:p>
      </dgm:t>
    </dgm:pt>
    <dgm:pt modelId="{8DF0F1AC-D9D1-4D1B-95FA-75C615B2B79D}" type="parTrans" cxnId="{5856C4FB-617C-468F-9FB8-74CB4E6E8FA1}">
      <dgm:prSet/>
      <dgm:spPr/>
      <dgm:t>
        <a:bodyPr/>
        <a:lstStyle/>
        <a:p>
          <a:endParaRPr lang="en-MY"/>
        </a:p>
      </dgm:t>
    </dgm:pt>
    <dgm:pt modelId="{09674885-21A7-4C5F-BB71-18B9AC6859BC}" type="sibTrans" cxnId="{5856C4FB-617C-468F-9FB8-74CB4E6E8FA1}">
      <dgm:prSet/>
      <dgm:spPr/>
      <dgm:t>
        <a:bodyPr/>
        <a:lstStyle/>
        <a:p>
          <a:endParaRPr lang="en-MY"/>
        </a:p>
      </dgm:t>
    </dgm:pt>
    <dgm:pt modelId="{078E8E24-E3AC-483E-9C8D-447C8241A8A7}">
      <dgm:prSet phldrT="[Text]"/>
      <dgm:spPr/>
      <dgm:t>
        <a:bodyPr/>
        <a:lstStyle/>
        <a:p>
          <a:r>
            <a:rPr lang="en-MY" dirty="0">
              <a:latin typeface="SimSun-ExtB" panose="02010609060101010101" pitchFamily="49" charset="-122"/>
              <a:ea typeface="SimSun-ExtB" panose="02010609060101010101" pitchFamily="49" charset="-122"/>
            </a:rPr>
            <a:t>COD Price</a:t>
          </a:r>
        </a:p>
      </dgm:t>
    </dgm:pt>
    <dgm:pt modelId="{C9764BF3-B53F-40E1-84FA-7EAF68DE22AD}" type="parTrans" cxnId="{7B1731B3-952B-4B61-9ECA-E6D8276A6044}">
      <dgm:prSet/>
      <dgm:spPr/>
      <dgm:t>
        <a:bodyPr/>
        <a:lstStyle/>
        <a:p>
          <a:endParaRPr lang="en-MY"/>
        </a:p>
      </dgm:t>
    </dgm:pt>
    <dgm:pt modelId="{2534236B-006E-407C-9079-D715EA1D2064}" type="sibTrans" cxnId="{7B1731B3-952B-4B61-9ECA-E6D8276A6044}">
      <dgm:prSet/>
      <dgm:spPr/>
      <dgm:t>
        <a:bodyPr/>
        <a:lstStyle/>
        <a:p>
          <a:endParaRPr lang="en-MY"/>
        </a:p>
      </dgm:t>
    </dgm:pt>
    <dgm:pt modelId="{EA913C7E-0E97-4293-A805-FADFD817A37A}">
      <dgm:prSet phldrT="[Text]"/>
      <dgm:spPr/>
      <dgm:t>
        <a:bodyPr/>
        <a:lstStyle/>
        <a:p>
          <a:r>
            <a:rPr lang="en-MY" dirty="0">
              <a:latin typeface="SimSun-ExtB" panose="02010609060101010101" pitchFamily="49" charset="-122"/>
              <a:ea typeface="SimSun-ExtB" panose="02010609060101010101" pitchFamily="49" charset="-122"/>
            </a:rPr>
            <a:t>Insurance Price</a:t>
          </a:r>
        </a:p>
      </dgm:t>
    </dgm:pt>
    <dgm:pt modelId="{9241C1D5-CEE7-4947-A1A1-0AAFF9BD602E}" type="parTrans" cxnId="{E4137BF3-377A-486B-B6F3-09426D77FAD9}">
      <dgm:prSet/>
      <dgm:spPr/>
      <dgm:t>
        <a:bodyPr/>
        <a:lstStyle/>
        <a:p>
          <a:endParaRPr lang="en-MY"/>
        </a:p>
      </dgm:t>
    </dgm:pt>
    <dgm:pt modelId="{498C8CB6-878F-40BA-9F6F-CCCF82090D3A}" type="sibTrans" cxnId="{E4137BF3-377A-486B-B6F3-09426D77FAD9}">
      <dgm:prSet/>
      <dgm:spPr/>
      <dgm:t>
        <a:bodyPr/>
        <a:lstStyle/>
        <a:p>
          <a:endParaRPr lang="en-MY"/>
        </a:p>
      </dgm:t>
    </dgm:pt>
    <dgm:pt modelId="{154F71E5-028C-4B7C-B271-8EF5A592BFE1}">
      <dgm:prSet phldrT="[Text]">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MY" dirty="0">
              <a:highlight>
                <a:srgbClr val="000080"/>
              </a:highlight>
              <a:latin typeface="SimSun-ExtB" panose="02010609060101010101" pitchFamily="49" charset="-122"/>
              <a:ea typeface="SimSun-ExtB" panose="02010609060101010101" pitchFamily="49" charset="-122"/>
            </a:rPr>
            <a:t>Quality</a:t>
          </a:r>
        </a:p>
      </dgm:t>
    </dgm:pt>
    <dgm:pt modelId="{F6ACE535-FB56-46BA-A167-D45DD965CE8B}" type="parTrans" cxnId="{F0DC9EB8-8175-43B2-BF02-360705396BF9}">
      <dgm:prSet/>
      <dgm:spPr/>
      <dgm:t>
        <a:bodyPr/>
        <a:lstStyle/>
        <a:p>
          <a:endParaRPr lang="en-MY"/>
        </a:p>
      </dgm:t>
    </dgm:pt>
    <dgm:pt modelId="{ED74DABB-272F-47F7-B17B-F2E7FC90C167}" type="sibTrans" cxnId="{F0DC9EB8-8175-43B2-BF02-360705396BF9}">
      <dgm:prSet/>
      <dgm:spPr/>
      <dgm:t>
        <a:bodyPr/>
        <a:lstStyle/>
        <a:p>
          <a:endParaRPr lang="en-MY"/>
        </a:p>
      </dgm:t>
    </dgm:pt>
    <dgm:pt modelId="{DA62778B-4933-4251-AD49-D3169B5807CA}">
      <dgm:prSet phldrT="[Text]"/>
      <dgm:spPr/>
      <dgm:t>
        <a:bodyPr/>
        <a:lstStyle/>
        <a:p>
          <a:r>
            <a:rPr lang="en-MY" dirty="0">
              <a:latin typeface="SimSun-ExtB" panose="02010609060101010101" pitchFamily="49" charset="-122"/>
              <a:ea typeface="SimSun-ExtB" panose="02010609060101010101" pitchFamily="49" charset="-122"/>
            </a:rPr>
            <a:t>Location Serve</a:t>
          </a:r>
        </a:p>
      </dgm:t>
    </dgm:pt>
    <dgm:pt modelId="{0D31E905-F27D-4307-BE6A-EDDBEDE4A014}" type="parTrans" cxnId="{C60A2C8D-015D-4263-83DA-A928C742D2E4}">
      <dgm:prSet/>
      <dgm:spPr/>
      <dgm:t>
        <a:bodyPr/>
        <a:lstStyle/>
        <a:p>
          <a:endParaRPr lang="en-MY"/>
        </a:p>
      </dgm:t>
    </dgm:pt>
    <dgm:pt modelId="{FB0E1893-293A-4B31-BCBB-75E27E1B55BF}" type="sibTrans" cxnId="{C60A2C8D-015D-4263-83DA-A928C742D2E4}">
      <dgm:prSet/>
      <dgm:spPr/>
      <dgm:t>
        <a:bodyPr/>
        <a:lstStyle/>
        <a:p>
          <a:endParaRPr lang="en-MY"/>
        </a:p>
      </dgm:t>
    </dgm:pt>
    <dgm:pt modelId="{EEA1E47B-A73B-4E4B-8144-1E3E8C8069E7}">
      <dgm:prSet phldrT="[Text]"/>
      <dgm:spPr/>
      <dgm:t>
        <a:bodyPr/>
        <a:lstStyle/>
        <a:p>
          <a:r>
            <a:rPr lang="en-MY" dirty="0">
              <a:latin typeface="SimSun-ExtB" panose="02010609060101010101" pitchFamily="49" charset="-122"/>
              <a:ea typeface="SimSun-ExtB" panose="02010609060101010101" pitchFamily="49" charset="-122"/>
            </a:rPr>
            <a:t>Reverse Logistic Features</a:t>
          </a:r>
        </a:p>
      </dgm:t>
    </dgm:pt>
    <dgm:pt modelId="{5C804C2F-E631-42F1-9E27-E4E9A95E961D}" type="parTrans" cxnId="{D5CF389D-FB21-4F0C-AFA6-AEC6E5795A5B}">
      <dgm:prSet/>
      <dgm:spPr/>
      <dgm:t>
        <a:bodyPr/>
        <a:lstStyle/>
        <a:p>
          <a:endParaRPr lang="en-MY"/>
        </a:p>
      </dgm:t>
    </dgm:pt>
    <dgm:pt modelId="{95566B9F-FFA1-4D25-96A8-B06C525D8B12}" type="sibTrans" cxnId="{D5CF389D-FB21-4F0C-AFA6-AEC6E5795A5B}">
      <dgm:prSet/>
      <dgm:spPr/>
      <dgm:t>
        <a:bodyPr/>
        <a:lstStyle/>
        <a:p>
          <a:endParaRPr lang="en-MY"/>
        </a:p>
      </dgm:t>
    </dgm:pt>
    <dgm:pt modelId="{25998FD5-6249-4EEC-9733-9BDAF8C6DDAC}">
      <dgm:prSet phldrT="[Text]">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MY" dirty="0">
              <a:highlight>
                <a:srgbClr val="000080"/>
              </a:highlight>
              <a:latin typeface="SimSun-ExtB" panose="02010609060101010101" pitchFamily="49" charset="-122"/>
              <a:ea typeface="SimSun-ExtB" panose="02010609060101010101" pitchFamily="49" charset="-122"/>
            </a:rPr>
            <a:t>Reliability</a:t>
          </a:r>
        </a:p>
      </dgm:t>
    </dgm:pt>
    <dgm:pt modelId="{CE56BBDE-30A6-46F2-935D-6E93BD31775E}" type="parTrans" cxnId="{0134D6BF-4F16-46A4-8790-3E48C6BC17CF}">
      <dgm:prSet/>
      <dgm:spPr/>
      <dgm:t>
        <a:bodyPr/>
        <a:lstStyle/>
        <a:p>
          <a:endParaRPr lang="en-MY"/>
        </a:p>
      </dgm:t>
    </dgm:pt>
    <dgm:pt modelId="{C6151242-9903-4D65-9182-C529C79362EE}" type="sibTrans" cxnId="{0134D6BF-4F16-46A4-8790-3E48C6BC17CF}">
      <dgm:prSet/>
      <dgm:spPr/>
      <dgm:t>
        <a:bodyPr/>
        <a:lstStyle/>
        <a:p>
          <a:endParaRPr lang="en-MY"/>
        </a:p>
      </dgm:t>
    </dgm:pt>
    <dgm:pt modelId="{8868384C-CBD8-43A1-9570-74FD6D148EE4}">
      <dgm:prSet phldrT="[Text]">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MY" dirty="0">
              <a:highlight>
                <a:srgbClr val="000080"/>
              </a:highlight>
              <a:latin typeface="SimSun-ExtB" panose="02010609060101010101" pitchFamily="49" charset="-122"/>
              <a:ea typeface="SimSun-ExtB" panose="02010609060101010101" pitchFamily="49" charset="-122"/>
            </a:rPr>
            <a:t>Service</a:t>
          </a:r>
        </a:p>
      </dgm:t>
    </dgm:pt>
    <dgm:pt modelId="{060DBB83-1A16-46E1-BCE2-FD077876F3E2}" type="parTrans" cxnId="{92400C59-99C2-4B53-A006-5D902C7D5F80}">
      <dgm:prSet/>
      <dgm:spPr/>
      <dgm:t>
        <a:bodyPr/>
        <a:lstStyle/>
        <a:p>
          <a:endParaRPr lang="en-MY"/>
        </a:p>
      </dgm:t>
    </dgm:pt>
    <dgm:pt modelId="{F1882C57-E0E8-470B-ABE3-6F11EC3B279A}" type="sibTrans" cxnId="{92400C59-99C2-4B53-A006-5D902C7D5F80}">
      <dgm:prSet/>
      <dgm:spPr/>
      <dgm:t>
        <a:bodyPr/>
        <a:lstStyle/>
        <a:p>
          <a:endParaRPr lang="en-MY"/>
        </a:p>
      </dgm:t>
    </dgm:pt>
    <dgm:pt modelId="{D88FB2F3-FD45-40EC-937A-44F10DDB380B}">
      <dgm:prSet phldrT="[Text]"/>
      <dgm:spPr/>
      <dgm:t>
        <a:bodyPr/>
        <a:lstStyle/>
        <a:p>
          <a:r>
            <a:rPr lang="en-MY" dirty="0">
              <a:latin typeface="SimSun-ExtB" panose="02010609060101010101" pitchFamily="49" charset="-122"/>
              <a:ea typeface="SimSun-ExtB" panose="02010609060101010101" pitchFamily="49" charset="-122"/>
            </a:rPr>
            <a:t>Communication</a:t>
          </a:r>
        </a:p>
      </dgm:t>
    </dgm:pt>
    <dgm:pt modelId="{4486D720-E10A-436A-9E21-99C6CBEBBC45}" type="parTrans" cxnId="{9054349B-7860-46C7-90A1-E613E5CB3963}">
      <dgm:prSet/>
      <dgm:spPr/>
      <dgm:t>
        <a:bodyPr/>
        <a:lstStyle/>
        <a:p>
          <a:endParaRPr lang="en-MY"/>
        </a:p>
      </dgm:t>
    </dgm:pt>
    <dgm:pt modelId="{5EA54BCD-D801-4105-9195-4F9BBDF43647}" type="sibTrans" cxnId="{9054349B-7860-46C7-90A1-E613E5CB3963}">
      <dgm:prSet/>
      <dgm:spPr/>
      <dgm:t>
        <a:bodyPr/>
        <a:lstStyle/>
        <a:p>
          <a:endParaRPr lang="en-MY"/>
        </a:p>
      </dgm:t>
    </dgm:pt>
    <dgm:pt modelId="{29790F5C-AE52-42BA-8A65-8AA5A695A937}">
      <dgm:prSet phldrT="[Text]"/>
      <dgm:spPr/>
      <dgm:t>
        <a:bodyPr/>
        <a:lstStyle/>
        <a:p>
          <a:r>
            <a:rPr lang="en-MY" dirty="0">
              <a:latin typeface="SimSun-ExtB" panose="02010609060101010101" pitchFamily="49" charset="-122"/>
              <a:ea typeface="SimSun-ExtB" panose="02010609060101010101" pitchFamily="49" charset="-122"/>
            </a:rPr>
            <a:t>Reverse Logistic Price</a:t>
          </a:r>
        </a:p>
      </dgm:t>
    </dgm:pt>
    <dgm:pt modelId="{9B274F26-8FAA-4ED0-A17D-F666729DFB5F}" type="parTrans" cxnId="{BF08A20B-8E7D-415E-BD2A-2F81E5D90043}">
      <dgm:prSet/>
      <dgm:spPr/>
      <dgm:t>
        <a:bodyPr/>
        <a:lstStyle/>
        <a:p>
          <a:endParaRPr lang="en-MY"/>
        </a:p>
      </dgm:t>
    </dgm:pt>
    <dgm:pt modelId="{94E35589-9E00-484B-A757-D298572F1958}" type="sibTrans" cxnId="{BF08A20B-8E7D-415E-BD2A-2F81E5D90043}">
      <dgm:prSet/>
      <dgm:spPr/>
      <dgm:t>
        <a:bodyPr/>
        <a:lstStyle/>
        <a:p>
          <a:endParaRPr lang="en-MY"/>
        </a:p>
      </dgm:t>
    </dgm:pt>
    <dgm:pt modelId="{4E63FF19-52E2-47C5-AA25-AE7AF4A70BF8}">
      <dgm:prSet phldrT="[Text]"/>
      <dgm:spPr/>
      <dgm:t>
        <a:bodyPr/>
        <a:lstStyle/>
        <a:p>
          <a:r>
            <a:rPr lang="en-MY" dirty="0">
              <a:latin typeface="SimSun-ExtB" panose="02010609060101010101" pitchFamily="49" charset="-122"/>
              <a:ea typeface="SimSun-ExtB" panose="02010609060101010101" pitchFamily="49" charset="-122"/>
            </a:rPr>
            <a:t>Product Delivery</a:t>
          </a:r>
        </a:p>
      </dgm:t>
    </dgm:pt>
    <dgm:pt modelId="{CD6387FB-EB8F-431A-88F2-11DAC81F47F8}" type="parTrans" cxnId="{AA17D69E-AEBE-4EB0-9855-1AAD9122F74E}">
      <dgm:prSet/>
      <dgm:spPr/>
      <dgm:t>
        <a:bodyPr/>
        <a:lstStyle/>
        <a:p>
          <a:endParaRPr lang="en-MY"/>
        </a:p>
      </dgm:t>
    </dgm:pt>
    <dgm:pt modelId="{C17AA902-128A-42FE-B962-9699B6EA9D88}" type="sibTrans" cxnId="{AA17D69E-AEBE-4EB0-9855-1AAD9122F74E}">
      <dgm:prSet/>
      <dgm:spPr/>
      <dgm:t>
        <a:bodyPr/>
        <a:lstStyle/>
        <a:p>
          <a:endParaRPr lang="en-MY"/>
        </a:p>
      </dgm:t>
    </dgm:pt>
    <dgm:pt modelId="{FF1C9FD5-3214-43A5-BA47-7557A0297E3F}">
      <dgm:prSet phldrT="[Text]"/>
      <dgm:spPr/>
      <dgm:t>
        <a:bodyPr/>
        <a:lstStyle/>
        <a:p>
          <a:r>
            <a:rPr lang="en-MY" dirty="0">
              <a:latin typeface="SimSun-ExtB" panose="02010609060101010101" pitchFamily="49" charset="-122"/>
              <a:ea typeface="SimSun-ExtB" panose="02010609060101010101" pitchFamily="49" charset="-122"/>
            </a:rPr>
            <a:t>Management and Organization</a:t>
          </a:r>
        </a:p>
      </dgm:t>
    </dgm:pt>
    <dgm:pt modelId="{D23DF5E4-AB17-4821-8164-0C8AAE8478E6}" type="parTrans" cxnId="{1E197309-5AF4-4248-B9CF-5F3787E4642D}">
      <dgm:prSet/>
      <dgm:spPr/>
      <dgm:t>
        <a:bodyPr/>
        <a:lstStyle/>
        <a:p>
          <a:endParaRPr lang="en-MY"/>
        </a:p>
      </dgm:t>
    </dgm:pt>
    <dgm:pt modelId="{3E2043DC-D333-4520-A499-D9B62BF411BE}" type="sibTrans" cxnId="{1E197309-5AF4-4248-B9CF-5F3787E4642D}">
      <dgm:prSet/>
      <dgm:spPr/>
      <dgm:t>
        <a:bodyPr/>
        <a:lstStyle/>
        <a:p>
          <a:endParaRPr lang="en-MY"/>
        </a:p>
      </dgm:t>
    </dgm:pt>
    <dgm:pt modelId="{7E32E46A-1B7B-4008-B3C5-7E1304876AD4}">
      <dgm:prSet phldrT="[Text]"/>
      <dgm:spPr/>
      <dgm:t>
        <a:bodyPr/>
        <a:lstStyle/>
        <a:p>
          <a:r>
            <a:rPr lang="en-MY" dirty="0">
              <a:latin typeface="SimSun-ExtB" panose="02010609060101010101" pitchFamily="49" charset="-122"/>
              <a:ea typeface="SimSun-ExtB" panose="02010609060101010101" pitchFamily="49" charset="-122"/>
            </a:rPr>
            <a:t>Capital and Revenue</a:t>
          </a:r>
        </a:p>
      </dgm:t>
    </dgm:pt>
    <dgm:pt modelId="{DC1B3F15-28A9-4D9F-92CD-C66256F7AD79}" type="parTrans" cxnId="{5991F010-51D7-4005-8354-16117467A5F3}">
      <dgm:prSet/>
      <dgm:spPr/>
      <dgm:t>
        <a:bodyPr/>
        <a:lstStyle/>
        <a:p>
          <a:endParaRPr lang="en-MY"/>
        </a:p>
      </dgm:t>
    </dgm:pt>
    <dgm:pt modelId="{D635F816-B09C-4A63-85F1-7B4112F2D60D}" type="sibTrans" cxnId="{5991F010-51D7-4005-8354-16117467A5F3}">
      <dgm:prSet/>
      <dgm:spPr/>
      <dgm:t>
        <a:bodyPr/>
        <a:lstStyle/>
        <a:p>
          <a:endParaRPr lang="en-MY"/>
        </a:p>
      </dgm:t>
    </dgm:pt>
    <dgm:pt modelId="{427E301F-D4CC-4617-A00E-9C55FE335628}">
      <dgm:prSet phldrT="[Text]"/>
      <dgm:spPr/>
      <dgm:t>
        <a:bodyPr/>
        <a:lstStyle/>
        <a:p>
          <a:r>
            <a:rPr lang="en-MY" dirty="0">
              <a:latin typeface="SimSun-ExtB" panose="02010609060101010101" pitchFamily="49" charset="-122"/>
              <a:ea typeface="SimSun-ExtB" panose="02010609060101010101" pitchFamily="49" charset="-122"/>
            </a:rPr>
            <a:t>Product loss and coverage policy</a:t>
          </a:r>
        </a:p>
      </dgm:t>
    </dgm:pt>
    <dgm:pt modelId="{09077DD8-BF17-4737-955F-3A0D64F696EC}" type="parTrans" cxnId="{C3955435-E409-42FA-A853-C541FE8CD1AC}">
      <dgm:prSet/>
      <dgm:spPr/>
      <dgm:t>
        <a:bodyPr/>
        <a:lstStyle/>
        <a:p>
          <a:endParaRPr lang="en-MY"/>
        </a:p>
      </dgm:t>
    </dgm:pt>
    <dgm:pt modelId="{3AD89CE7-51C2-4CC0-8003-5783E11924D9}" type="sibTrans" cxnId="{C3955435-E409-42FA-A853-C541FE8CD1AC}">
      <dgm:prSet/>
      <dgm:spPr/>
      <dgm:t>
        <a:bodyPr/>
        <a:lstStyle/>
        <a:p>
          <a:endParaRPr lang="en-MY"/>
        </a:p>
      </dgm:t>
    </dgm:pt>
    <dgm:pt modelId="{CE3C0393-4908-406F-AAE6-9DAE02873D64}">
      <dgm:prSet phldrT="[Text]"/>
      <dgm:spPr/>
      <dgm:t>
        <a:bodyPr/>
        <a:lstStyle/>
        <a:p>
          <a:r>
            <a:rPr lang="en-MY" dirty="0">
              <a:latin typeface="SimSun-ExtB" panose="02010609060101010101" pitchFamily="49" charset="-122"/>
              <a:ea typeface="SimSun-ExtB" panose="02010609060101010101" pitchFamily="49" charset="-122"/>
            </a:rPr>
            <a:t>Delivery Lead Time</a:t>
          </a:r>
        </a:p>
      </dgm:t>
    </dgm:pt>
    <dgm:pt modelId="{A0CABA5F-CA88-4653-AF11-CE3850456B1E}" type="parTrans" cxnId="{A591707E-48EA-4B08-808C-60333FB62A7A}">
      <dgm:prSet/>
      <dgm:spPr/>
      <dgm:t>
        <a:bodyPr/>
        <a:lstStyle/>
        <a:p>
          <a:endParaRPr lang="en-MY"/>
        </a:p>
      </dgm:t>
    </dgm:pt>
    <dgm:pt modelId="{C05D1B2D-7FCB-45E6-A389-86AFB68EDF6A}" type="sibTrans" cxnId="{A591707E-48EA-4B08-808C-60333FB62A7A}">
      <dgm:prSet/>
      <dgm:spPr/>
      <dgm:t>
        <a:bodyPr/>
        <a:lstStyle/>
        <a:p>
          <a:endParaRPr lang="en-MY"/>
        </a:p>
      </dgm:t>
    </dgm:pt>
    <dgm:pt modelId="{0C4F2BE5-C1B7-4FBF-A800-D232F5A66CEB}">
      <dgm:prSet phldrT="[Text]"/>
      <dgm:spPr/>
      <dgm:t>
        <a:bodyPr/>
        <a:lstStyle/>
        <a:p>
          <a:r>
            <a:rPr lang="en-MY" dirty="0">
              <a:latin typeface="SimSun-ExtB" panose="02010609060101010101" pitchFamily="49" charset="-122"/>
              <a:ea typeface="SimSun-ExtB" panose="02010609060101010101" pitchFamily="49" charset="-122"/>
            </a:rPr>
            <a:t>Customization Capability</a:t>
          </a:r>
        </a:p>
      </dgm:t>
    </dgm:pt>
    <dgm:pt modelId="{608E9B23-2779-4EAA-BEF3-3A36DC9197F8}" type="parTrans" cxnId="{D27ACC4F-06CE-455B-8D9B-08225082B9FE}">
      <dgm:prSet/>
      <dgm:spPr/>
      <dgm:t>
        <a:bodyPr/>
        <a:lstStyle/>
        <a:p>
          <a:endParaRPr lang="en-MY"/>
        </a:p>
      </dgm:t>
    </dgm:pt>
    <dgm:pt modelId="{41411718-7998-4276-A463-F9DC746C5AAB}" type="sibTrans" cxnId="{D27ACC4F-06CE-455B-8D9B-08225082B9FE}">
      <dgm:prSet/>
      <dgm:spPr/>
      <dgm:t>
        <a:bodyPr/>
        <a:lstStyle/>
        <a:p>
          <a:endParaRPr lang="en-MY"/>
        </a:p>
      </dgm:t>
    </dgm:pt>
    <dgm:pt modelId="{BE3A4BA9-091E-4021-B880-76C941B4CDC1}" type="pres">
      <dgm:prSet presAssocID="{C9F2D6B1-E61C-4A00-BC22-B411678DDF98}" presName="Name0" presStyleCnt="0">
        <dgm:presLayoutVars>
          <dgm:dir/>
          <dgm:animLvl val="lvl"/>
          <dgm:resizeHandles val="exact"/>
        </dgm:presLayoutVars>
      </dgm:prSet>
      <dgm:spPr/>
    </dgm:pt>
    <dgm:pt modelId="{694155CA-6E7D-4AEA-BD4F-C34F83CEF2E7}" type="pres">
      <dgm:prSet presAssocID="{03BD2ED4-6E48-49AE-9801-1ABA22FC44BF}" presName="composite" presStyleCnt="0"/>
      <dgm:spPr/>
    </dgm:pt>
    <dgm:pt modelId="{AF45EE33-B095-424C-9134-DEFC2F6392DE}" type="pres">
      <dgm:prSet presAssocID="{03BD2ED4-6E48-49AE-9801-1ABA22FC44BF}" presName="parTx" presStyleLbl="alignNode1" presStyleIdx="0" presStyleCnt="4" custLinFactNeighborX="3578" custLinFactNeighborY="-13229">
        <dgm:presLayoutVars>
          <dgm:chMax val="0"/>
          <dgm:chPref val="0"/>
          <dgm:bulletEnabled val="1"/>
        </dgm:presLayoutVars>
      </dgm:prSet>
      <dgm:spPr/>
    </dgm:pt>
    <dgm:pt modelId="{A9DECA84-660A-4904-B405-CE7F3CBBCDE6}" type="pres">
      <dgm:prSet presAssocID="{03BD2ED4-6E48-49AE-9801-1ABA22FC44BF}" presName="desTx" presStyleLbl="alignAccFollowNode1" presStyleIdx="0" presStyleCnt="4">
        <dgm:presLayoutVars>
          <dgm:bulletEnabled val="1"/>
        </dgm:presLayoutVars>
      </dgm:prSet>
      <dgm:spPr/>
    </dgm:pt>
    <dgm:pt modelId="{0D50FB29-1266-4FC0-86E3-2B6572B96456}" type="pres">
      <dgm:prSet presAssocID="{09674885-21A7-4C5F-BB71-18B9AC6859BC}" presName="space" presStyleCnt="0"/>
      <dgm:spPr/>
    </dgm:pt>
    <dgm:pt modelId="{57ABE724-89B0-4AC8-9E3A-21F13A9FEBB9}" type="pres">
      <dgm:prSet presAssocID="{154F71E5-028C-4B7C-B271-8EF5A592BFE1}" presName="composite" presStyleCnt="0"/>
      <dgm:spPr/>
    </dgm:pt>
    <dgm:pt modelId="{A4833665-589C-46EC-AE95-894B45BE658B}" type="pres">
      <dgm:prSet presAssocID="{154F71E5-028C-4B7C-B271-8EF5A592BFE1}" presName="parTx" presStyleLbl="alignNode1" presStyleIdx="1" presStyleCnt="4">
        <dgm:presLayoutVars>
          <dgm:chMax val="0"/>
          <dgm:chPref val="0"/>
          <dgm:bulletEnabled val="1"/>
        </dgm:presLayoutVars>
      </dgm:prSet>
      <dgm:spPr/>
    </dgm:pt>
    <dgm:pt modelId="{C7793D8D-3C1F-4B51-905D-212242B3389C}" type="pres">
      <dgm:prSet presAssocID="{154F71E5-028C-4B7C-B271-8EF5A592BFE1}" presName="desTx" presStyleLbl="alignAccFollowNode1" presStyleIdx="1" presStyleCnt="4">
        <dgm:presLayoutVars>
          <dgm:bulletEnabled val="1"/>
        </dgm:presLayoutVars>
      </dgm:prSet>
      <dgm:spPr/>
    </dgm:pt>
    <dgm:pt modelId="{6E228284-EA12-4E79-A877-BA3A91145605}" type="pres">
      <dgm:prSet presAssocID="{ED74DABB-272F-47F7-B17B-F2E7FC90C167}" presName="space" presStyleCnt="0"/>
      <dgm:spPr/>
    </dgm:pt>
    <dgm:pt modelId="{208E35BA-8ED6-4D79-8911-3EFDED9B14FF}" type="pres">
      <dgm:prSet presAssocID="{25998FD5-6249-4EEC-9733-9BDAF8C6DDAC}" presName="composite" presStyleCnt="0"/>
      <dgm:spPr/>
    </dgm:pt>
    <dgm:pt modelId="{3AE45CC0-5295-42A2-ACF9-D5346B7C7291}" type="pres">
      <dgm:prSet presAssocID="{25998FD5-6249-4EEC-9733-9BDAF8C6DDAC}" presName="parTx" presStyleLbl="alignNode1" presStyleIdx="2" presStyleCnt="4">
        <dgm:presLayoutVars>
          <dgm:chMax val="0"/>
          <dgm:chPref val="0"/>
          <dgm:bulletEnabled val="1"/>
        </dgm:presLayoutVars>
      </dgm:prSet>
      <dgm:spPr/>
    </dgm:pt>
    <dgm:pt modelId="{60F6665D-4A78-4BF2-9188-7EFB7D0F688E}" type="pres">
      <dgm:prSet presAssocID="{25998FD5-6249-4EEC-9733-9BDAF8C6DDAC}" presName="desTx" presStyleLbl="alignAccFollowNode1" presStyleIdx="2" presStyleCnt="4">
        <dgm:presLayoutVars>
          <dgm:bulletEnabled val="1"/>
        </dgm:presLayoutVars>
      </dgm:prSet>
      <dgm:spPr/>
    </dgm:pt>
    <dgm:pt modelId="{6876E93D-87FE-43E1-86C6-CECE8A1CF179}" type="pres">
      <dgm:prSet presAssocID="{C6151242-9903-4D65-9182-C529C79362EE}" presName="space" presStyleCnt="0"/>
      <dgm:spPr/>
    </dgm:pt>
    <dgm:pt modelId="{4EA46284-9374-4190-B8E1-71F86EDAF705}" type="pres">
      <dgm:prSet presAssocID="{8868384C-CBD8-43A1-9570-74FD6D148EE4}" presName="composite" presStyleCnt="0"/>
      <dgm:spPr/>
    </dgm:pt>
    <dgm:pt modelId="{4A6FB31B-5D85-4DB0-8514-02F7C15B406B}" type="pres">
      <dgm:prSet presAssocID="{8868384C-CBD8-43A1-9570-74FD6D148EE4}" presName="parTx" presStyleLbl="alignNode1" presStyleIdx="3" presStyleCnt="4">
        <dgm:presLayoutVars>
          <dgm:chMax val="0"/>
          <dgm:chPref val="0"/>
          <dgm:bulletEnabled val="1"/>
        </dgm:presLayoutVars>
      </dgm:prSet>
      <dgm:spPr/>
    </dgm:pt>
    <dgm:pt modelId="{2239DFAF-E110-45E8-8013-7607FD22B29C}" type="pres">
      <dgm:prSet presAssocID="{8868384C-CBD8-43A1-9570-74FD6D148EE4}" presName="desTx" presStyleLbl="alignAccFollowNode1" presStyleIdx="3" presStyleCnt="4">
        <dgm:presLayoutVars>
          <dgm:bulletEnabled val="1"/>
        </dgm:presLayoutVars>
      </dgm:prSet>
      <dgm:spPr/>
    </dgm:pt>
  </dgm:ptLst>
  <dgm:cxnLst>
    <dgm:cxn modelId="{1E197309-5AF4-4248-B9CF-5F3787E4642D}" srcId="{25998FD5-6249-4EEC-9733-9BDAF8C6DDAC}" destId="{FF1C9FD5-3214-43A5-BA47-7557A0297E3F}" srcOrd="0" destOrd="0" parTransId="{D23DF5E4-AB17-4821-8164-0C8AAE8478E6}" sibTransId="{3E2043DC-D333-4520-A499-D9B62BF411BE}"/>
    <dgm:cxn modelId="{BF08A20B-8E7D-415E-BD2A-2F81E5D90043}" srcId="{03BD2ED4-6E48-49AE-9801-1ABA22FC44BF}" destId="{29790F5C-AE52-42BA-8A65-8AA5A695A937}" srcOrd="2" destOrd="0" parTransId="{9B274F26-8FAA-4ED0-A17D-F666729DFB5F}" sibTransId="{94E35589-9E00-484B-A757-D298572F1958}"/>
    <dgm:cxn modelId="{5991F010-51D7-4005-8354-16117467A5F3}" srcId="{25998FD5-6249-4EEC-9733-9BDAF8C6DDAC}" destId="{7E32E46A-1B7B-4008-B3C5-7E1304876AD4}" srcOrd="1" destOrd="0" parTransId="{DC1B3F15-28A9-4D9F-92CD-C66256F7AD79}" sibTransId="{D635F816-B09C-4A63-85F1-7B4112F2D60D}"/>
    <dgm:cxn modelId="{7D6AF91C-8939-4E62-B8E2-1198D6EECC44}" type="presOf" srcId="{C9F2D6B1-E61C-4A00-BC22-B411678DDF98}" destId="{BE3A4BA9-091E-4021-B880-76C941B4CDC1}" srcOrd="0" destOrd="0" presId="urn:microsoft.com/office/officeart/2005/8/layout/hList1"/>
    <dgm:cxn modelId="{54499F2B-D7E5-49FF-9B09-02054D67D992}" type="presOf" srcId="{DA62778B-4933-4251-AD49-D3169B5807CA}" destId="{C7793D8D-3C1F-4B51-905D-212242B3389C}" srcOrd="0" destOrd="0" presId="urn:microsoft.com/office/officeart/2005/8/layout/hList1"/>
    <dgm:cxn modelId="{C3955435-E409-42FA-A853-C541FE8CD1AC}" srcId="{25998FD5-6249-4EEC-9733-9BDAF8C6DDAC}" destId="{427E301F-D4CC-4617-A00E-9C55FE335628}" srcOrd="2" destOrd="0" parTransId="{09077DD8-BF17-4737-955F-3A0D64F696EC}" sibTransId="{3AD89CE7-51C2-4CC0-8003-5783E11924D9}"/>
    <dgm:cxn modelId="{C2AEFA36-A101-4255-BA68-26CFC2BF9DD9}" type="presOf" srcId="{EA913C7E-0E97-4293-A805-FADFD817A37A}" destId="{A9DECA84-660A-4904-B405-CE7F3CBBCDE6}" srcOrd="0" destOrd="1" presId="urn:microsoft.com/office/officeart/2005/8/layout/hList1"/>
    <dgm:cxn modelId="{E6D8095E-2E0E-440D-A4C6-7AEF158A601C}" type="presOf" srcId="{25998FD5-6249-4EEC-9733-9BDAF8C6DDAC}" destId="{3AE45CC0-5295-42A2-ACF9-D5346B7C7291}" srcOrd="0" destOrd="0" presId="urn:microsoft.com/office/officeart/2005/8/layout/hList1"/>
    <dgm:cxn modelId="{8FF79D4B-242D-481F-8CF9-7A9D4381C853}" type="presOf" srcId="{CE3C0393-4908-406F-AAE6-9DAE02873D64}" destId="{2239DFAF-E110-45E8-8013-7607FD22B29C}" srcOrd="0" destOrd="1" presId="urn:microsoft.com/office/officeart/2005/8/layout/hList1"/>
    <dgm:cxn modelId="{4FB2A96E-3450-4BDB-9638-3D398F911ADB}" type="presOf" srcId="{154F71E5-028C-4B7C-B271-8EF5A592BFE1}" destId="{A4833665-589C-46EC-AE95-894B45BE658B}" srcOrd="0" destOrd="0" presId="urn:microsoft.com/office/officeart/2005/8/layout/hList1"/>
    <dgm:cxn modelId="{D27ACC4F-06CE-455B-8D9B-08225082B9FE}" srcId="{8868384C-CBD8-43A1-9570-74FD6D148EE4}" destId="{0C4F2BE5-C1B7-4FBF-A800-D232F5A66CEB}" srcOrd="2" destOrd="0" parTransId="{608E9B23-2779-4EAA-BEF3-3A36DC9197F8}" sibTransId="{41411718-7998-4276-A463-F9DC746C5AAB}"/>
    <dgm:cxn modelId="{7A671B54-7880-42C8-8506-B45328447670}" type="presOf" srcId="{D88FB2F3-FD45-40EC-937A-44F10DDB380B}" destId="{2239DFAF-E110-45E8-8013-7607FD22B29C}" srcOrd="0" destOrd="0" presId="urn:microsoft.com/office/officeart/2005/8/layout/hList1"/>
    <dgm:cxn modelId="{1A389857-012F-46AD-B6F3-FA591FD725C6}" type="presOf" srcId="{EEA1E47B-A73B-4E4B-8144-1E3E8C8069E7}" destId="{C7793D8D-3C1F-4B51-905D-212242B3389C}" srcOrd="0" destOrd="1" presId="urn:microsoft.com/office/officeart/2005/8/layout/hList1"/>
    <dgm:cxn modelId="{92400C59-99C2-4B53-A006-5D902C7D5F80}" srcId="{C9F2D6B1-E61C-4A00-BC22-B411678DDF98}" destId="{8868384C-CBD8-43A1-9570-74FD6D148EE4}" srcOrd="3" destOrd="0" parTransId="{060DBB83-1A16-46E1-BCE2-FD077876F3E2}" sibTransId="{F1882C57-E0E8-470B-ABE3-6F11EC3B279A}"/>
    <dgm:cxn modelId="{A591707E-48EA-4B08-808C-60333FB62A7A}" srcId="{8868384C-CBD8-43A1-9570-74FD6D148EE4}" destId="{CE3C0393-4908-406F-AAE6-9DAE02873D64}" srcOrd="1" destOrd="0" parTransId="{A0CABA5F-CA88-4653-AF11-CE3850456B1E}" sibTransId="{C05D1B2D-7FCB-45E6-A389-86AFB68EDF6A}"/>
    <dgm:cxn modelId="{7E891B88-D46C-4874-8F82-F263AC53FF92}" type="presOf" srcId="{0C4F2BE5-C1B7-4FBF-A800-D232F5A66CEB}" destId="{2239DFAF-E110-45E8-8013-7607FD22B29C}" srcOrd="0" destOrd="2" presId="urn:microsoft.com/office/officeart/2005/8/layout/hList1"/>
    <dgm:cxn modelId="{C60A2C8D-015D-4263-83DA-A928C742D2E4}" srcId="{154F71E5-028C-4B7C-B271-8EF5A592BFE1}" destId="{DA62778B-4933-4251-AD49-D3169B5807CA}" srcOrd="0" destOrd="0" parTransId="{0D31E905-F27D-4307-BE6A-EDDBEDE4A014}" sibTransId="{FB0E1893-293A-4B31-BCBB-75E27E1B55BF}"/>
    <dgm:cxn modelId="{9054349B-7860-46C7-90A1-E613E5CB3963}" srcId="{8868384C-CBD8-43A1-9570-74FD6D148EE4}" destId="{D88FB2F3-FD45-40EC-937A-44F10DDB380B}" srcOrd="0" destOrd="0" parTransId="{4486D720-E10A-436A-9E21-99C6CBEBBC45}" sibTransId="{5EA54BCD-D801-4105-9195-4F9BBDF43647}"/>
    <dgm:cxn modelId="{D5CF389D-FB21-4F0C-AFA6-AEC6E5795A5B}" srcId="{154F71E5-028C-4B7C-B271-8EF5A592BFE1}" destId="{EEA1E47B-A73B-4E4B-8144-1E3E8C8069E7}" srcOrd="1" destOrd="0" parTransId="{5C804C2F-E631-42F1-9E27-E4E9A95E961D}" sibTransId="{95566B9F-FFA1-4D25-96A8-B06C525D8B12}"/>
    <dgm:cxn modelId="{AA17D69E-AEBE-4EB0-9855-1AAD9122F74E}" srcId="{154F71E5-028C-4B7C-B271-8EF5A592BFE1}" destId="{4E63FF19-52E2-47C5-AA25-AE7AF4A70BF8}" srcOrd="2" destOrd="0" parTransId="{CD6387FB-EB8F-431A-88F2-11DAC81F47F8}" sibTransId="{C17AA902-128A-42FE-B962-9699B6EA9D88}"/>
    <dgm:cxn modelId="{9B691CA1-6B0D-47C8-BBFC-FD36CB97F5C2}" type="presOf" srcId="{078E8E24-E3AC-483E-9C8D-447C8241A8A7}" destId="{A9DECA84-660A-4904-B405-CE7F3CBBCDE6}" srcOrd="0" destOrd="0" presId="urn:microsoft.com/office/officeart/2005/8/layout/hList1"/>
    <dgm:cxn modelId="{5E4984A6-EF58-4CC3-A362-1506508C4ED3}" type="presOf" srcId="{4E63FF19-52E2-47C5-AA25-AE7AF4A70BF8}" destId="{C7793D8D-3C1F-4B51-905D-212242B3389C}" srcOrd="0" destOrd="2" presId="urn:microsoft.com/office/officeart/2005/8/layout/hList1"/>
    <dgm:cxn modelId="{EBFD4FAA-17CB-411B-93D1-C03F95D6E714}" type="presOf" srcId="{29790F5C-AE52-42BA-8A65-8AA5A695A937}" destId="{A9DECA84-660A-4904-B405-CE7F3CBBCDE6}" srcOrd="0" destOrd="2" presId="urn:microsoft.com/office/officeart/2005/8/layout/hList1"/>
    <dgm:cxn modelId="{7B1731B3-952B-4B61-9ECA-E6D8276A6044}" srcId="{03BD2ED4-6E48-49AE-9801-1ABA22FC44BF}" destId="{078E8E24-E3AC-483E-9C8D-447C8241A8A7}" srcOrd="0" destOrd="0" parTransId="{C9764BF3-B53F-40E1-84FA-7EAF68DE22AD}" sibTransId="{2534236B-006E-407C-9079-D715EA1D2064}"/>
    <dgm:cxn modelId="{F0DC9EB8-8175-43B2-BF02-360705396BF9}" srcId="{C9F2D6B1-E61C-4A00-BC22-B411678DDF98}" destId="{154F71E5-028C-4B7C-B271-8EF5A592BFE1}" srcOrd="1" destOrd="0" parTransId="{F6ACE535-FB56-46BA-A167-D45DD965CE8B}" sibTransId="{ED74DABB-272F-47F7-B17B-F2E7FC90C167}"/>
    <dgm:cxn modelId="{0134D6BF-4F16-46A4-8790-3E48C6BC17CF}" srcId="{C9F2D6B1-E61C-4A00-BC22-B411678DDF98}" destId="{25998FD5-6249-4EEC-9733-9BDAF8C6DDAC}" srcOrd="2" destOrd="0" parTransId="{CE56BBDE-30A6-46F2-935D-6E93BD31775E}" sibTransId="{C6151242-9903-4D65-9182-C529C79362EE}"/>
    <dgm:cxn modelId="{E681BCC4-B8F9-4125-B7E2-C106899DA82D}" type="presOf" srcId="{FF1C9FD5-3214-43A5-BA47-7557A0297E3F}" destId="{60F6665D-4A78-4BF2-9188-7EFB7D0F688E}" srcOrd="0" destOrd="0" presId="urn:microsoft.com/office/officeart/2005/8/layout/hList1"/>
    <dgm:cxn modelId="{CB3013C7-6BB3-4F73-895D-8F8D5179255D}" type="presOf" srcId="{03BD2ED4-6E48-49AE-9801-1ABA22FC44BF}" destId="{AF45EE33-B095-424C-9134-DEFC2F6392DE}" srcOrd="0" destOrd="0" presId="urn:microsoft.com/office/officeart/2005/8/layout/hList1"/>
    <dgm:cxn modelId="{6AFA64DB-F0D4-4843-B97E-420F2A8A753A}" type="presOf" srcId="{8868384C-CBD8-43A1-9570-74FD6D148EE4}" destId="{4A6FB31B-5D85-4DB0-8514-02F7C15B406B}" srcOrd="0" destOrd="0" presId="urn:microsoft.com/office/officeart/2005/8/layout/hList1"/>
    <dgm:cxn modelId="{13BDDEE6-0409-480D-B236-333F70592ED7}" type="presOf" srcId="{7E32E46A-1B7B-4008-B3C5-7E1304876AD4}" destId="{60F6665D-4A78-4BF2-9188-7EFB7D0F688E}" srcOrd="0" destOrd="1" presId="urn:microsoft.com/office/officeart/2005/8/layout/hList1"/>
    <dgm:cxn modelId="{E4137BF3-377A-486B-B6F3-09426D77FAD9}" srcId="{03BD2ED4-6E48-49AE-9801-1ABA22FC44BF}" destId="{EA913C7E-0E97-4293-A805-FADFD817A37A}" srcOrd="1" destOrd="0" parTransId="{9241C1D5-CEE7-4947-A1A1-0AAFF9BD602E}" sibTransId="{498C8CB6-878F-40BA-9F6F-CCCF82090D3A}"/>
    <dgm:cxn modelId="{7CD9D5FA-095A-4CC1-9EC5-327F5A5F7B8E}" type="presOf" srcId="{427E301F-D4CC-4617-A00E-9C55FE335628}" destId="{60F6665D-4A78-4BF2-9188-7EFB7D0F688E}" srcOrd="0" destOrd="2" presId="urn:microsoft.com/office/officeart/2005/8/layout/hList1"/>
    <dgm:cxn modelId="{5856C4FB-617C-468F-9FB8-74CB4E6E8FA1}" srcId="{C9F2D6B1-E61C-4A00-BC22-B411678DDF98}" destId="{03BD2ED4-6E48-49AE-9801-1ABA22FC44BF}" srcOrd="0" destOrd="0" parTransId="{8DF0F1AC-D9D1-4D1B-95FA-75C615B2B79D}" sibTransId="{09674885-21A7-4C5F-BB71-18B9AC6859BC}"/>
    <dgm:cxn modelId="{A836429D-E0D0-4B6F-A006-2D354BE15BB3}" type="presParOf" srcId="{BE3A4BA9-091E-4021-B880-76C941B4CDC1}" destId="{694155CA-6E7D-4AEA-BD4F-C34F83CEF2E7}" srcOrd="0" destOrd="0" presId="urn:microsoft.com/office/officeart/2005/8/layout/hList1"/>
    <dgm:cxn modelId="{2CEF3142-24C0-45DB-9A9A-F03AC6718B6D}" type="presParOf" srcId="{694155CA-6E7D-4AEA-BD4F-C34F83CEF2E7}" destId="{AF45EE33-B095-424C-9134-DEFC2F6392DE}" srcOrd="0" destOrd="0" presId="urn:microsoft.com/office/officeart/2005/8/layout/hList1"/>
    <dgm:cxn modelId="{6E7DDF90-1CDD-4067-8DFA-3F2FBD0DF5BA}" type="presParOf" srcId="{694155CA-6E7D-4AEA-BD4F-C34F83CEF2E7}" destId="{A9DECA84-660A-4904-B405-CE7F3CBBCDE6}" srcOrd="1" destOrd="0" presId="urn:microsoft.com/office/officeart/2005/8/layout/hList1"/>
    <dgm:cxn modelId="{65DCEAED-CB8D-4549-9B67-7E79994C900B}" type="presParOf" srcId="{BE3A4BA9-091E-4021-B880-76C941B4CDC1}" destId="{0D50FB29-1266-4FC0-86E3-2B6572B96456}" srcOrd="1" destOrd="0" presId="urn:microsoft.com/office/officeart/2005/8/layout/hList1"/>
    <dgm:cxn modelId="{C022F336-4BD1-4737-A204-32D992136511}" type="presParOf" srcId="{BE3A4BA9-091E-4021-B880-76C941B4CDC1}" destId="{57ABE724-89B0-4AC8-9E3A-21F13A9FEBB9}" srcOrd="2" destOrd="0" presId="urn:microsoft.com/office/officeart/2005/8/layout/hList1"/>
    <dgm:cxn modelId="{7D84F643-6862-4E7A-B8F2-74BC5E89EBAA}" type="presParOf" srcId="{57ABE724-89B0-4AC8-9E3A-21F13A9FEBB9}" destId="{A4833665-589C-46EC-AE95-894B45BE658B}" srcOrd="0" destOrd="0" presId="urn:microsoft.com/office/officeart/2005/8/layout/hList1"/>
    <dgm:cxn modelId="{58162B05-0568-44B3-8694-8C7714BA91F6}" type="presParOf" srcId="{57ABE724-89B0-4AC8-9E3A-21F13A9FEBB9}" destId="{C7793D8D-3C1F-4B51-905D-212242B3389C}" srcOrd="1" destOrd="0" presId="urn:microsoft.com/office/officeart/2005/8/layout/hList1"/>
    <dgm:cxn modelId="{16625F9C-4835-4A2F-907E-228FDDAA8BD6}" type="presParOf" srcId="{BE3A4BA9-091E-4021-B880-76C941B4CDC1}" destId="{6E228284-EA12-4E79-A877-BA3A91145605}" srcOrd="3" destOrd="0" presId="urn:microsoft.com/office/officeart/2005/8/layout/hList1"/>
    <dgm:cxn modelId="{0BDA5BE7-3C39-40B8-82C1-FA6CCB0AAB52}" type="presParOf" srcId="{BE3A4BA9-091E-4021-B880-76C941B4CDC1}" destId="{208E35BA-8ED6-4D79-8911-3EFDED9B14FF}" srcOrd="4" destOrd="0" presId="urn:microsoft.com/office/officeart/2005/8/layout/hList1"/>
    <dgm:cxn modelId="{387A44FF-A5C4-4159-97E0-FD26217B6563}" type="presParOf" srcId="{208E35BA-8ED6-4D79-8911-3EFDED9B14FF}" destId="{3AE45CC0-5295-42A2-ACF9-D5346B7C7291}" srcOrd="0" destOrd="0" presId="urn:microsoft.com/office/officeart/2005/8/layout/hList1"/>
    <dgm:cxn modelId="{738A6487-3828-4770-A4D6-C597B65647B5}" type="presParOf" srcId="{208E35BA-8ED6-4D79-8911-3EFDED9B14FF}" destId="{60F6665D-4A78-4BF2-9188-7EFB7D0F688E}" srcOrd="1" destOrd="0" presId="urn:microsoft.com/office/officeart/2005/8/layout/hList1"/>
    <dgm:cxn modelId="{03B63747-169C-451D-BC48-4B3E2929ED7F}" type="presParOf" srcId="{BE3A4BA9-091E-4021-B880-76C941B4CDC1}" destId="{6876E93D-87FE-43E1-86C6-CECE8A1CF179}" srcOrd="5" destOrd="0" presId="urn:microsoft.com/office/officeart/2005/8/layout/hList1"/>
    <dgm:cxn modelId="{7B8BE26E-A695-4E6A-9A61-DDAEC87DADA1}" type="presParOf" srcId="{BE3A4BA9-091E-4021-B880-76C941B4CDC1}" destId="{4EA46284-9374-4190-B8E1-71F86EDAF705}" srcOrd="6" destOrd="0" presId="urn:microsoft.com/office/officeart/2005/8/layout/hList1"/>
    <dgm:cxn modelId="{56DD05A5-6105-4E4A-B0B9-6973AE7592A1}" type="presParOf" srcId="{4EA46284-9374-4190-B8E1-71F86EDAF705}" destId="{4A6FB31B-5D85-4DB0-8514-02F7C15B406B}" srcOrd="0" destOrd="0" presId="urn:microsoft.com/office/officeart/2005/8/layout/hList1"/>
    <dgm:cxn modelId="{00C97333-001D-4514-9132-58E94F080474}" type="presParOf" srcId="{4EA46284-9374-4190-B8E1-71F86EDAF705}" destId="{2239DFAF-E110-45E8-8013-7607FD22B29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F9873-558D-4F8F-9F52-EAEBA42003AE}">
      <dsp:nvSpPr>
        <dsp:cNvPr id="0" name=""/>
        <dsp:cNvSpPr/>
      </dsp:nvSpPr>
      <dsp:spPr>
        <a:xfrm rot="5400000">
          <a:off x="1377885" y="835069"/>
          <a:ext cx="1300748" cy="157106"/>
        </a:xfrm>
        <a:prstGeom prst="rect">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F5E7F454-DD37-4206-BCD4-0E0D29EF10C7}">
      <dsp:nvSpPr>
        <dsp:cNvPr id="0" name=""/>
        <dsp:cNvSpPr/>
      </dsp:nvSpPr>
      <dsp:spPr>
        <a:xfrm>
          <a:off x="1674898" y="1659"/>
          <a:ext cx="1745628" cy="1047377"/>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MY" sz="1500" kern="1200" dirty="0">
              <a:latin typeface="Bodoni MT" panose="02070603080606020203" pitchFamily="18" charset="0"/>
            </a:rPr>
            <a:t>Step 1: Topic and method is selected. </a:t>
          </a:r>
        </a:p>
      </dsp:txBody>
      <dsp:txXfrm>
        <a:off x="1705575" y="32336"/>
        <a:ext cx="1684274" cy="986023"/>
      </dsp:txXfrm>
    </dsp:sp>
    <dsp:sp modelId="{ABDBC711-CC87-4333-8FEC-B1250E4BDDF9}">
      <dsp:nvSpPr>
        <dsp:cNvPr id="0" name=""/>
        <dsp:cNvSpPr/>
      </dsp:nvSpPr>
      <dsp:spPr>
        <a:xfrm rot="5400000">
          <a:off x="1377885" y="2144291"/>
          <a:ext cx="1300748" cy="157106"/>
        </a:xfrm>
        <a:prstGeom prst="rect">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FF363A6F-49B8-4FFD-9653-6969D7AB4EBE}">
      <dsp:nvSpPr>
        <dsp:cNvPr id="0" name=""/>
        <dsp:cNvSpPr/>
      </dsp:nvSpPr>
      <dsp:spPr>
        <a:xfrm>
          <a:off x="1674898" y="1310881"/>
          <a:ext cx="1745628" cy="1047377"/>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MY" sz="1500" kern="1200" dirty="0">
              <a:latin typeface="Bodoni MT" panose="02070603080606020203" pitchFamily="18" charset="0"/>
            </a:rPr>
            <a:t>Step 2: Understand the concept and method</a:t>
          </a:r>
        </a:p>
      </dsp:txBody>
      <dsp:txXfrm>
        <a:off x="1705575" y="1341558"/>
        <a:ext cx="1684274" cy="986023"/>
      </dsp:txXfrm>
    </dsp:sp>
    <dsp:sp modelId="{E8EF522A-646C-402F-BD92-618333B01F70}">
      <dsp:nvSpPr>
        <dsp:cNvPr id="0" name=""/>
        <dsp:cNvSpPr/>
      </dsp:nvSpPr>
      <dsp:spPr>
        <a:xfrm>
          <a:off x="2032496" y="2798902"/>
          <a:ext cx="2313213" cy="157106"/>
        </a:xfrm>
        <a:prstGeom prst="rect">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5CE7310E-A02F-46AE-AFD5-1492617CE495}">
      <dsp:nvSpPr>
        <dsp:cNvPr id="0" name=""/>
        <dsp:cNvSpPr/>
      </dsp:nvSpPr>
      <dsp:spPr>
        <a:xfrm>
          <a:off x="1674898" y="2620102"/>
          <a:ext cx="1745628" cy="1047377"/>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MY" sz="1500" kern="1200" dirty="0">
              <a:latin typeface="Bodoni MT" panose="02070603080606020203" pitchFamily="18" charset="0"/>
            </a:rPr>
            <a:t>Step 3: Identify the formula that will be used in the calculation</a:t>
          </a:r>
        </a:p>
      </dsp:txBody>
      <dsp:txXfrm>
        <a:off x="1705575" y="2650779"/>
        <a:ext cx="1684274" cy="986023"/>
      </dsp:txXfrm>
    </dsp:sp>
    <dsp:sp modelId="{4524226B-1010-48F2-AB04-2B43EB69551D}">
      <dsp:nvSpPr>
        <dsp:cNvPr id="0" name=""/>
        <dsp:cNvSpPr/>
      </dsp:nvSpPr>
      <dsp:spPr>
        <a:xfrm rot="16200000">
          <a:off x="3699571" y="2144291"/>
          <a:ext cx="1300748" cy="157106"/>
        </a:xfrm>
        <a:prstGeom prst="rect">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8E0C1935-365A-407C-A04D-96F7619B9D9C}">
      <dsp:nvSpPr>
        <dsp:cNvPr id="0" name=""/>
        <dsp:cNvSpPr/>
      </dsp:nvSpPr>
      <dsp:spPr>
        <a:xfrm>
          <a:off x="3996584" y="2620102"/>
          <a:ext cx="1745628" cy="1047377"/>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MY" sz="1500" kern="1200" dirty="0">
              <a:latin typeface="Bodoni MT" panose="02070603080606020203" pitchFamily="18" charset="0"/>
            </a:rPr>
            <a:t>Step 4: Data is collected</a:t>
          </a:r>
        </a:p>
      </dsp:txBody>
      <dsp:txXfrm>
        <a:off x="4027261" y="2650779"/>
        <a:ext cx="1684274" cy="986023"/>
      </dsp:txXfrm>
    </dsp:sp>
    <dsp:sp modelId="{9591DBC2-D51C-43BE-B945-D3D741D192BE}">
      <dsp:nvSpPr>
        <dsp:cNvPr id="0" name=""/>
        <dsp:cNvSpPr/>
      </dsp:nvSpPr>
      <dsp:spPr>
        <a:xfrm rot="16200000">
          <a:off x="3699571" y="835069"/>
          <a:ext cx="1300748" cy="157106"/>
        </a:xfrm>
        <a:prstGeom prst="rect">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sp>
    <dsp:sp modelId="{9B37D899-8F13-4F10-8620-AB2B072C4475}">
      <dsp:nvSpPr>
        <dsp:cNvPr id="0" name=""/>
        <dsp:cNvSpPr/>
      </dsp:nvSpPr>
      <dsp:spPr>
        <a:xfrm>
          <a:off x="3996584" y="1310881"/>
          <a:ext cx="1745628" cy="1047377"/>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MY" sz="1500" kern="1200" dirty="0">
              <a:latin typeface="Bodoni MT" panose="02070603080606020203" pitchFamily="18" charset="0"/>
            </a:rPr>
            <a:t>Step 5: Apply the formula</a:t>
          </a:r>
          <a:r>
            <a:rPr lang="en-MY" sz="1500" kern="1200" dirty="0"/>
            <a:t>.</a:t>
          </a:r>
        </a:p>
      </dsp:txBody>
      <dsp:txXfrm>
        <a:off x="4027261" y="1341558"/>
        <a:ext cx="1684274" cy="986023"/>
      </dsp:txXfrm>
    </dsp:sp>
    <dsp:sp modelId="{5A0C4295-524B-4AB3-A822-2ED915661886}">
      <dsp:nvSpPr>
        <dsp:cNvPr id="0" name=""/>
        <dsp:cNvSpPr/>
      </dsp:nvSpPr>
      <dsp:spPr>
        <a:xfrm>
          <a:off x="3996584" y="1659"/>
          <a:ext cx="1745628" cy="1047377"/>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MY" sz="1500" kern="1200" dirty="0">
              <a:latin typeface="Bodoni MT" panose="02070603080606020203" pitchFamily="18" charset="0"/>
            </a:rPr>
            <a:t>Step 6: Analysis the data</a:t>
          </a:r>
        </a:p>
      </dsp:txBody>
      <dsp:txXfrm>
        <a:off x="4027261" y="32336"/>
        <a:ext cx="1684274" cy="9860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5EE33-B095-424C-9134-DEFC2F6392DE}">
      <dsp:nvSpPr>
        <dsp:cNvPr id="0" name=""/>
        <dsp:cNvSpPr/>
      </dsp:nvSpPr>
      <dsp:spPr>
        <a:xfrm>
          <a:off x="62728" y="600794"/>
          <a:ext cx="1675311" cy="432000"/>
        </a:xfrm>
        <a:prstGeom prst="rect">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MY" sz="1500" kern="1200" dirty="0">
              <a:highlight>
                <a:srgbClr val="000080"/>
              </a:highlight>
              <a:latin typeface="SimSun-ExtB" panose="02010609060101010101" pitchFamily="49" charset="-122"/>
              <a:ea typeface="SimSun-ExtB" panose="02010609060101010101" pitchFamily="49" charset="-122"/>
            </a:rPr>
            <a:t>Price</a:t>
          </a:r>
        </a:p>
      </dsp:txBody>
      <dsp:txXfrm>
        <a:off x="62728" y="600794"/>
        <a:ext cx="1675311" cy="432000"/>
      </dsp:txXfrm>
    </dsp:sp>
    <dsp:sp modelId="{A9DECA84-660A-4904-B405-CE7F3CBBCDE6}">
      <dsp:nvSpPr>
        <dsp:cNvPr id="0" name=""/>
        <dsp:cNvSpPr/>
      </dsp:nvSpPr>
      <dsp:spPr>
        <a:xfrm>
          <a:off x="2786" y="1089943"/>
          <a:ext cx="1675311" cy="187161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COD Price</a:t>
          </a:r>
        </a:p>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Insurance Price</a:t>
          </a:r>
        </a:p>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Reverse Logistic Price</a:t>
          </a:r>
        </a:p>
      </dsp:txBody>
      <dsp:txXfrm>
        <a:off x="2786" y="1089943"/>
        <a:ext cx="1675311" cy="1871612"/>
      </dsp:txXfrm>
    </dsp:sp>
    <dsp:sp modelId="{A4833665-589C-46EC-AE95-894B45BE658B}">
      <dsp:nvSpPr>
        <dsp:cNvPr id="0" name=""/>
        <dsp:cNvSpPr/>
      </dsp:nvSpPr>
      <dsp:spPr>
        <a:xfrm>
          <a:off x="1912641" y="657943"/>
          <a:ext cx="1675311" cy="432000"/>
        </a:xfrm>
        <a:prstGeom prst="rect">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MY" sz="1500" kern="1200" dirty="0">
              <a:highlight>
                <a:srgbClr val="000080"/>
              </a:highlight>
              <a:latin typeface="SimSun-ExtB" panose="02010609060101010101" pitchFamily="49" charset="-122"/>
              <a:ea typeface="SimSun-ExtB" panose="02010609060101010101" pitchFamily="49" charset="-122"/>
            </a:rPr>
            <a:t>Quality</a:t>
          </a:r>
        </a:p>
      </dsp:txBody>
      <dsp:txXfrm>
        <a:off x="1912641" y="657943"/>
        <a:ext cx="1675311" cy="432000"/>
      </dsp:txXfrm>
    </dsp:sp>
    <dsp:sp modelId="{C7793D8D-3C1F-4B51-905D-212242B3389C}">
      <dsp:nvSpPr>
        <dsp:cNvPr id="0" name=""/>
        <dsp:cNvSpPr/>
      </dsp:nvSpPr>
      <dsp:spPr>
        <a:xfrm>
          <a:off x="1912641" y="1089943"/>
          <a:ext cx="1675311" cy="187161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Location Serve</a:t>
          </a:r>
        </a:p>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Reverse Logistic Features</a:t>
          </a:r>
        </a:p>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Product Delivery</a:t>
          </a:r>
        </a:p>
      </dsp:txBody>
      <dsp:txXfrm>
        <a:off x="1912641" y="1089943"/>
        <a:ext cx="1675311" cy="1871612"/>
      </dsp:txXfrm>
    </dsp:sp>
    <dsp:sp modelId="{3AE45CC0-5295-42A2-ACF9-D5346B7C7291}">
      <dsp:nvSpPr>
        <dsp:cNvPr id="0" name=""/>
        <dsp:cNvSpPr/>
      </dsp:nvSpPr>
      <dsp:spPr>
        <a:xfrm>
          <a:off x="3822496" y="657943"/>
          <a:ext cx="1675311" cy="432000"/>
        </a:xfrm>
        <a:prstGeom prst="rect">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MY" sz="1500" kern="1200" dirty="0">
              <a:highlight>
                <a:srgbClr val="000080"/>
              </a:highlight>
              <a:latin typeface="SimSun-ExtB" panose="02010609060101010101" pitchFamily="49" charset="-122"/>
              <a:ea typeface="SimSun-ExtB" panose="02010609060101010101" pitchFamily="49" charset="-122"/>
            </a:rPr>
            <a:t>Reliability</a:t>
          </a:r>
        </a:p>
      </dsp:txBody>
      <dsp:txXfrm>
        <a:off x="3822496" y="657943"/>
        <a:ext cx="1675311" cy="432000"/>
      </dsp:txXfrm>
    </dsp:sp>
    <dsp:sp modelId="{60F6665D-4A78-4BF2-9188-7EFB7D0F688E}">
      <dsp:nvSpPr>
        <dsp:cNvPr id="0" name=""/>
        <dsp:cNvSpPr/>
      </dsp:nvSpPr>
      <dsp:spPr>
        <a:xfrm>
          <a:off x="3822496" y="1089943"/>
          <a:ext cx="1675311" cy="187161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Management and Organization</a:t>
          </a:r>
        </a:p>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Capital and Revenue</a:t>
          </a:r>
        </a:p>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Product loss and coverage policy</a:t>
          </a:r>
        </a:p>
      </dsp:txBody>
      <dsp:txXfrm>
        <a:off x="3822496" y="1089943"/>
        <a:ext cx="1675311" cy="1871612"/>
      </dsp:txXfrm>
    </dsp:sp>
    <dsp:sp modelId="{4A6FB31B-5D85-4DB0-8514-02F7C15B406B}">
      <dsp:nvSpPr>
        <dsp:cNvPr id="0" name=""/>
        <dsp:cNvSpPr/>
      </dsp:nvSpPr>
      <dsp:spPr>
        <a:xfrm>
          <a:off x="5732352" y="657943"/>
          <a:ext cx="1675311" cy="432000"/>
        </a:xfrm>
        <a:prstGeom prst="rect">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MY" sz="1500" kern="1200" dirty="0">
              <a:highlight>
                <a:srgbClr val="000080"/>
              </a:highlight>
              <a:latin typeface="SimSun-ExtB" panose="02010609060101010101" pitchFamily="49" charset="-122"/>
              <a:ea typeface="SimSun-ExtB" panose="02010609060101010101" pitchFamily="49" charset="-122"/>
            </a:rPr>
            <a:t>Service</a:t>
          </a:r>
        </a:p>
      </dsp:txBody>
      <dsp:txXfrm>
        <a:off x="5732352" y="657943"/>
        <a:ext cx="1675311" cy="432000"/>
      </dsp:txXfrm>
    </dsp:sp>
    <dsp:sp modelId="{2239DFAF-E110-45E8-8013-7607FD22B29C}">
      <dsp:nvSpPr>
        <dsp:cNvPr id="0" name=""/>
        <dsp:cNvSpPr/>
      </dsp:nvSpPr>
      <dsp:spPr>
        <a:xfrm>
          <a:off x="5732352" y="1089943"/>
          <a:ext cx="1675311" cy="187161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Communication</a:t>
          </a:r>
        </a:p>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Delivery Lead Time</a:t>
          </a:r>
        </a:p>
        <a:p>
          <a:pPr marL="114300" lvl="1" indent="-114300" algn="l" defTabSz="666750">
            <a:lnSpc>
              <a:spcPct val="90000"/>
            </a:lnSpc>
            <a:spcBef>
              <a:spcPct val="0"/>
            </a:spcBef>
            <a:spcAft>
              <a:spcPct val="15000"/>
            </a:spcAft>
            <a:buChar char="•"/>
          </a:pPr>
          <a:r>
            <a:rPr lang="en-MY" sz="1500" kern="1200" dirty="0">
              <a:latin typeface="SimSun-ExtB" panose="02010609060101010101" pitchFamily="49" charset="-122"/>
              <a:ea typeface="SimSun-ExtB" panose="02010609060101010101" pitchFamily="49" charset="-122"/>
            </a:rPr>
            <a:t>Customization Capability</a:t>
          </a:r>
        </a:p>
      </dsp:txBody>
      <dsp:txXfrm>
        <a:off x="5732352" y="1089943"/>
        <a:ext cx="1675311" cy="1871612"/>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8432160649_0_15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8432160649_0_1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g70f1f795cd_1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7" name="Google Shape;1187;g70f1f795cd_1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g8432160649_0_26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5" name="Google Shape;1215;g8432160649_0_26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g7737ceef00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4" name="Google Shape;1254;g7737ceef00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70f1f795c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70f1f795c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8432160649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8432160649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8432160649_0_4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g8432160649_0_4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80121b6753_1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2" name="Google Shape;762;g80121b6753_1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70f1f795cd_1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6" name="Google Shape;836;g70f1f795cd_1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g7737ceef00_1_460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9" name="Google Shape;859;g7737ceef00_1_460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g776524a19f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7" name="Google Shape;1077;g776524a19f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g7737ceef00_1_460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6" name="Google Shape;1156;g7737ceef00_1_460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flipH="1">
            <a:off x="219" y="4454100"/>
            <a:ext cx="9143781" cy="689384"/>
          </a:xfrm>
          <a:custGeom>
            <a:avLst/>
            <a:gdLst/>
            <a:ahLst/>
            <a:cxnLst/>
            <a:rect l="l" t="t" r="r" b="b"/>
            <a:pathLst>
              <a:path w="303654" h="91582" extrusionOk="0">
                <a:moveTo>
                  <a:pt x="0" y="0"/>
                </a:moveTo>
                <a:lnTo>
                  <a:pt x="0" y="91582"/>
                </a:lnTo>
                <a:lnTo>
                  <a:pt x="303653" y="91582"/>
                </a:lnTo>
                <a:lnTo>
                  <a:pt x="3036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title"/>
          </p:nvPr>
        </p:nvSpPr>
        <p:spPr>
          <a:xfrm>
            <a:off x="558925" y="542420"/>
            <a:ext cx="3207900" cy="1363200"/>
          </a:xfrm>
          <a:prstGeom prst="rect">
            <a:avLst/>
          </a:prstGeom>
        </p:spPr>
        <p:txBody>
          <a:bodyPr spcFirstLastPara="1" wrap="square" lIns="91425" tIns="91425" rIns="91425" bIns="91425" anchor="b" anchorCtr="0">
            <a:noAutofit/>
          </a:bodyPr>
          <a:lstStyle>
            <a:lvl1pPr lvl="0" rtl="0">
              <a:lnSpc>
                <a:spcPct val="75000"/>
              </a:lnSpc>
              <a:spcBef>
                <a:spcPts val="0"/>
              </a:spcBef>
              <a:spcAft>
                <a:spcPts val="0"/>
              </a:spcAft>
              <a:buNone/>
              <a:defRPr sz="5000">
                <a:solidFill>
                  <a:schemeClr val="accent3"/>
                </a:solidFill>
              </a:defRPr>
            </a:lvl1pPr>
            <a:lvl2pPr lvl="1" rtl="0">
              <a:lnSpc>
                <a:spcPct val="75000"/>
              </a:lnSpc>
              <a:spcBef>
                <a:spcPts val="0"/>
              </a:spcBef>
              <a:spcAft>
                <a:spcPts val="0"/>
              </a:spcAft>
              <a:buNone/>
              <a:defRPr sz="5000">
                <a:solidFill>
                  <a:schemeClr val="lt1"/>
                </a:solidFill>
                <a:latin typeface="Caveat Brush"/>
                <a:ea typeface="Caveat Brush"/>
                <a:cs typeface="Caveat Brush"/>
                <a:sym typeface="Caveat Brush"/>
              </a:defRPr>
            </a:lvl2pPr>
            <a:lvl3pPr lvl="2" rtl="0">
              <a:lnSpc>
                <a:spcPct val="75000"/>
              </a:lnSpc>
              <a:spcBef>
                <a:spcPts val="0"/>
              </a:spcBef>
              <a:spcAft>
                <a:spcPts val="0"/>
              </a:spcAft>
              <a:buNone/>
              <a:defRPr sz="5000">
                <a:solidFill>
                  <a:schemeClr val="lt1"/>
                </a:solidFill>
                <a:latin typeface="Caveat Brush"/>
                <a:ea typeface="Caveat Brush"/>
                <a:cs typeface="Caveat Brush"/>
                <a:sym typeface="Caveat Brush"/>
              </a:defRPr>
            </a:lvl3pPr>
            <a:lvl4pPr lvl="3" rtl="0">
              <a:lnSpc>
                <a:spcPct val="75000"/>
              </a:lnSpc>
              <a:spcBef>
                <a:spcPts val="0"/>
              </a:spcBef>
              <a:spcAft>
                <a:spcPts val="0"/>
              </a:spcAft>
              <a:buNone/>
              <a:defRPr sz="5000">
                <a:solidFill>
                  <a:schemeClr val="lt1"/>
                </a:solidFill>
                <a:latin typeface="Caveat Brush"/>
                <a:ea typeface="Caveat Brush"/>
                <a:cs typeface="Caveat Brush"/>
                <a:sym typeface="Caveat Brush"/>
              </a:defRPr>
            </a:lvl4pPr>
            <a:lvl5pPr lvl="4" rtl="0">
              <a:lnSpc>
                <a:spcPct val="75000"/>
              </a:lnSpc>
              <a:spcBef>
                <a:spcPts val="0"/>
              </a:spcBef>
              <a:spcAft>
                <a:spcPts val="0"/>
              </a:spcAft>
              <a:buNone/>
              <a:defRPr sz="5000">
                <a:solidFill>
                  <a:schemeClr val="lt1"/>
                </a:solidFill>
                <a:latin typeface="Caveat Brush"/>
                <a:ea typeface="Caveat Brush"/>
                <a:cs typeface="Caveat Brush"/>
                <a:sym typeface="Caveat Brush"/>
              </a:defRPr>
            </a:lvl5pPr>
            <a:lvl6pPr lvl="5" rtl="0">
              <a:lnSpc>
                <a:spcPct val="75000"/>
              </a:lnSpc>
              <a:spcBef>
                <a:spcPts val="0"/>
              </a:spcBef>
              <a:spcAft>
                <a:spcPts val="0"/>
              </a:spcAft>
              <a:buNone/>
              <a:defRPr sz="5000">
                <a:solidFill>
                  <a:schemeClr val="lt1"/>
                </a:solidFill>
                <a:latin typeface="Caveat Brush"/>
                <a:ea typeface="Caveat Brush"/>
                <a:cs typeface="Caveat Brush"/>
                <a:sym typeface="Caveat Brush"/>
              </a:defRPr>
            </a:lvl6pPr>
            <a:lvl7pPr lvl="6" rtl="0">
              <a:lnSpc>
                <a:spcPct val="75000"/>
              </a:lnSpc>
              <a:spcBef>
                <a:spcPts val="0"/>
              </a:spcBef>
              <a:spcAft>
                <a:spcPts val="0"/>
              </a:spcAft>
              <a:buNone/>
              <a:defRPr sz="5000">
                <a:solidFill>
                  <a:schemeClr val="lt1"/>
                </a:solidFill>
                <a:latin typeface="Caveat Brush"/>
                <a:ea typeface="Caveat Brush"/>
                <a:cs typeface="Caveat Brush"/>
                <a:sym typeface="Caveat Brush"/>
              </a:defRPr>
            </a:lvl7pPr>
            <a:lvl8pPr lvl="7" rtl="0">
              <a:lnSpc>
                <a:spcPct val="75000"/>
              </a:lnSpc>
              <a:spcBef>
                <a:spcPts val="0"/>
              </a:spcBef>
              <a:spcAft>
                <a:spcPts val="0"/>
              </a:spcAft>
              <a:buNone/>
              <a:defRPr sz="5000">
                <a:solidFill>
                  <a:schemeClr val="lt1"/>
                </a:solidFill>
                <a:latin typeface="Caveat Brush"/>
                <a:ea typeface="Caveat Brush"/>
                <a:cs typeface="Caveat Brush"/>
                <a:sym typeface="Caveat Brush"/>
              </a:defRPr>
            </a:lvl8pPr>
            <a:lvl9pPr lvl="8" rtl="0">
              <a:lnSpc>
                <a:spcPct val="75000"/>
              </a:lnSpc>
              <a:spcBef>
                <a:spcPts val="0"/>
              </a:spcBef>
              <a:spcAft>
                <a:spcPts val="0"/>
              </a:spcAft>
              <a:buNone/>
              <a:defRPr sz="5000">
                <a:solidFill>
                  <a:schemeClr val="lt1"/>
                </a:solidFill>
                <a:latin typeface="Caveat Brush"/>
                <a:ea typeface="Caveat Brush"/>
                <a:cs typeface="Caveat Brush"/>
                <a:sym typeface="Caveat Brush"/>
              </a:defRPr>
            </a:lvl9pPr>
          </a:lstStyle>
          <a:p>
            <a:endParaRPr/>
          </a:p>
        </p:txBody>
      </p:sp>
      <p:sp>
        <p:nvSpPr>
          <p:cNvPr id="11" name="Google Shape;11;p2"/>
          <p:cNvSpPr txBox="1">
            <a:spLocks noGrp="1"/>
          </p:cNvSpPr>
          <p:nvPr>
            <p:ph type="subTitle" idx="1"/>
          </p:nvPr>
        </p:nvSpPr>
        <p:spPr>
          <a:xfrm>
            <a:off x="581948" y="2332221"/>
            <a:ext cx="3189600" cy="39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None/>
              <a:defRPr sz="1300">
                <a:solidFill>
                  <a:schemeClr val="dk1"/>
                </a:solidFill>
              </a:defRPr>
            </a:lvl1pPr>
            <a:lvl2pPr lvl="1" algn="ctr" rtl="0">
              <a:lnSpc>
                <a:spcPct val="100000"/>
              </a:lnSpc>
              <a:spcBef>
                <a:spcPts val="1600"/>
              </a:spcBef>
              <a:spcAft>
                <a:spcPts val="0"/>
              </a:spcAft>
              <a:buClr>
                <a:schemeClr val="dk1"/>
              </a:buClr>
              <a:buSzPts val="2800"/>
              <a:buNone/>
              <a:defRPr sz="2800">
                <a:solidFill>
                  <a:schemeClr val="dk1"/>
                </a:solidFill>
              </a:defRPr>
            </a:lvl2pPr>
            <a:lvl3pPr lvl="2" algn="ctr" rtl="0">
              <a:lnSpc>
                <a:spcPct val="100000"/>
              </a:lnSpc>
              <a:spcBef>
                <a:spcPts val="0"/>
              </a:spcBef>
              <a:spcAft>
                <a:spcPts val="0"/>
              </a:spcAft>
              <a:buClr>
                <a:schemeClr val="dk1"/>
              </a:buClr>
              <a:buSzPts val="2800"/>
              <a:buNone/>
              <a:defRPr sz="2800">
                <a:solidFill>
                  <a:schemeClr val="dk1"/>
                </a:solidFill>
              </a:defRPr>
            </a:lvl3pPr>
            <a:lvl4pPr lvl="3" algn="ctr" rtl="0">
              <a:lnSpc>
                <a:spcPct val="100000"/>
              </a:lnSpc>
              <a:spcBef>
                <a:spcPts val="0"/>
              </a:spcBef>
              <a:spcAft>
                <a:spcPts val="0"/>
              </a:spcAft>
              <a:buClr>
                <a:schemeClr val="dk1"/>
              </a:buClr>
              <a:buSzPts val="2800"/>
              <a:buNone/>
              <a:defRPr sz="2800">
                <a:solidFill>
                  <a:schemeClr val="dk1"/>
                </a:solidFill>
              </a:defRPr>
            </a:lvl4pPr>
            <a:lvl5pPr lvl="4" algn="ctr" rtl="0">
              <a:lnSpc>
                <a:spcPct val="100000"/>
              </a:lnSpc>
              <a:spcBef>
                <a:spcPts val="0"/>
              </a:spcBef>
              <a:spcAft>
                <a:spcPts val="0"/>
              </a:spcAft>
              <a:buClr>
                <a:schemeClr val="dk1"/>
              </a:buClr>
              <a:buSzPts val="2800"/>
              <a:buNone/>
              <a:defRPr sz="2800">
                <a:solidFill>
                  <a:schemeClr val="dk1"/>
                </a:solidFill>
              </a:defRPr>
            </a:lvl5pPr>
            <a:lvl6pPr lvl="5" algn="ctr" rtl="0">
              <a:lnSpc>
                <a:spcPct val="100000"/>
              </a:lnSpc>
              <a:spcBef>
                <a:spcPts val="0"/>
              </a:spcBef>
              <a:spcAft>
                <a:spcPts val="0"/>
              </a:spcAft>
              <a:buClr>
                <a:schemeClr val="dk1"/>
              </a:buClr>
              <a:buSzPts val="2800"/>
              <a:buNone/>
              <a:defRPr sz="2800">
                <a:solidFill>
                  <a:schemeClr val="dk1"/>
                </a:solidFill>
              </a:defRPr>
            </a:lvl6pPr>
            <a:lvl7pPr lvl="6" algn="ctr" rtl="0">
              <a:lnSpc>
                <a:spcPct val="100000"/>
              </a:lnSpc>
              <a:spcBef>
                <a:spcPts val="0"/>
              </a:spcBef>
              <a:spcAft>
                <a:spcPts val="0"/>
              </a:spcAft>
              <a:buClr>
                <a:schemeClr val="dk1"/>
              </a:buClr>
              <a:buSzPts val="2800"/>
              <a:buNone/>
              <a:defRPr sz="2800">
                <a:solidFill>
                  <a:schemeClr val="dk1"/>
                </a:solidFill>
              </a:defRPr>
            </a:lvl7pPr>
            <a:lvl8pPr lvl="7" algn="ctr" rtl="0">
              <a:lnSpc>
                <a:spcPct val="100000"/>
              </a:lnSpc>
              <a:spcBef>
                <a:spcPts val="0"/>
              </a:spcBef>
              <a:spcAft>
                <a:spcPts val="0"/>
              </a:spcAft>
              <a:buClr>
                <a:schemeClr val="dk1"/>
              </a:buClr>
              <a:buSzPts val="2800"/>
              <a:buNone/>
              <a:defRPr sz="2800">
                <a:solidFill>
                  <a:schemeClr val="dk1"/>
                </a:solidFill>
              </a:defRPr>
            </a:lvl8pPr>
            <a:lvl9pPr lvl="8" algn="ctr" rtl="0">
              <a:lnSpc>
                <a:spcPct val="100000"/>
              </a:lnSpc>
              <a:spcBef>
                <a:spcPts val="0"/>
              </a:spcBef>
              <a:spcAft>
                <a:spcPts val="0"/>
              </a:spcAft>
              <a:buClr>
                <a:schemeClr val="dk1"/>
              </a:buClr>
              <a:buSzPts val="2800"/>
              <a:buNone/>
              <a:defRPr sz="2800">
                <a:solidFill>
                  <a:schemeClr val="dk1"/>
                </a:solidFill>
              </a:defRPr>
            </a:lvl9pPr>
          </a:lstStyle>
          <a:p>
            <a:endParaRPr/>
          </a:p>
        </p:txBody>
      </p:sp>
      <p:sp>
        <p:nvSpPr>
          <p:cNvPr id="12" name="Google Shape;12;p2"/>
          <p:cNvSpPr txBox="1">
            <a:spLocks noGrp="1"/>
          </p:cNvSpPr>
          <p:nvPr>
            <p:ph type="title" idx="2"/>
          </p:nvPr>
        </p:nvSpPr>
        <p:spPr>
          <a:xfrm>
            <a:off x="752400" y="1927975"/>
            <a:ext cx="2927400" cy="381900"/>
          </a:xfrm>
          <a:prstGeom prst="rect">
            <a:avLst/>
          </a:prstGeom>
          <a:solidFill>
            <a:schemeClr val="accent5"/>
          </a:solidFill>
        </p:spPr>
        <p:txBody>
          <a:bodyPr spcFirstLastPara="1" wrap="square" lIns="91425" tIns="91425" rIns="91425" bIns="91425" anchor="ctr" anchorCtr="0">
            <a:noAutofit/>
          </a:bodyPr>
          <a:lstStyle>
            <a:lvl1pPr lvl="0" rtl="0">
              <a:lnSpc>
                <a:spcPct val="75000"/>
              </a:lnSpc>
              <a:spcBef>
                <a:spcPts val="0"/>
              </a:spcBef>
              <a:spcAft>
                <a:spcPts val="0"/>
              </a:spcAft>
              <a:buNone/>
              <a:defRPr sz="1800">
                <a:solidFill>
                  <a:schemeClr val="accent3"/>
                </a:solidFill>
              </a:defRPr>
            </a:lvl1pPr>
            <a:lvl2pPr lvl="1" rtl="0">
              <a:lnSpc>
                <a:spcPct val="75000"/>
              </a:lnSpc>
              <a:spcBef>
                <a:spcPts val="0"/>
              </a:spcBef>
              <a:spcAft>
                <a:spcPts val="0"/>
              </a:spcAft>
              <a:buNone/>
              <a:defRPr sz="1800">
                <a:solidFill>
                  <a:schemeClr val="lt1"/>
                </a:solidFill>
                <a:latin typeface="Caveat Brush"/>
                <a:ea typeface="Caveat Brush"/>
                <a:cs typeface="Caveat Brush"/>
                <a:sym typeface="Caveat Brush"/>
              </a:defRPr>
            </a:lvl2pPr>
            <a:lvl3pPr lvl="2" rtl="0">
              <a:lnSpc>
                <a:spcPct val="75000"/>
              </a:lnSpc>
              <a:spcBef>
                <a:spcPts val="0"/>
              </a:spcBef>
              <a:spcAft>
                <a:spcPts val="0"/>
              </a:spcAft>
              <a:buNone/>
              <a:defRPr sz="1800">
                <a:solidFill>
                  <a:schemeClr val="lt1"/>
                </a:solidFill>
                <a:latin typeface="Caveat Brush"/>
                <a:ea typeface="Caveat Brush"/>
                <a:cs typeface="Caveat Brush"/>
                <a:sym typeface="Caveat Brush"/>
              </a:defRPr>
            </a:lvl3pPr>
            <a:lvl4pPr lvl="3" rtl="0">
              <a:lnSpc>
                <a:spcPct val="75000"/>
              </a:lnSpc>
              <a:spcBef>
                <a:spcPts val="0"/>
              </a:spcBef>
              <a:spcAft>
                <a:spcPts val="0"/>
              </a:spcAft>
              <a:buNone/>
              <a:defRPr sz="1800">
                <a:solidFill>
                  <a:schemeClr val="lt1"/>
                </a:solidFill>
                <a:latin typeface="Caveat Brush"/>
                <a:ea typeface="Caveat Brush"/>
                <a:cs typeface="Caveat Brush"/>
                <a:sym typeface="Caveat Brush"/>
              </a:defRPr>
            </a:lvl4pPr>
            <a:lvl5pPr lvl="4" rtl="0">
              <a:lnSpc>
                <a:spcPct val="75000"/>
              </a:lnSpc>
              <a:spcBef>
                <a:spcPts val="0"/>
              </a:spcBef>
              <a:spcAft>
                <a:spcPts val="0"/>
              </a:spcAft>
              <a:buNone/>
              <a:defRPr sz="1800">
                <a:solidFill>
                  <a:schemeClr val="lt1"/>
                </a:solidFill>
                <a:latin typeface="Caveat Brush"/>
                <a:ea typeface="Caveat Brush"/>
                <a:cs typeface="Caveat Brush"/>
                <a:sym typeface="Caveat Brush"/>
              </a:defRPr>
            </a:lvl5pPr>
            <a:lvl6pPr lvl="5" rtl="0">
              <a:lnSpc>
                <a:spcPct val="75000"/>
              </a:lnSpc>
              <a:spcBef>
                <a:spcPts val="0"/>
              </a:spcBef>
              <a:spcAft>
                <a:spcPts val="0"/>
              </a:spcAft>
              <a:buNone/>
              <a:defRPr sz="1800">
                <a:solidFill>
                  <a:schemeClr val="lt1"/>
                </a:solidFill>
                <a:latin typeface="Caveat Brush"/>
                <a:ea typeface="Caveat Brush"/>
                <a:cs typeface="Caveat Brush"/>
                <a:sym typeface="Caveat Brush"/>
              </a:defRPr>
            </a:lvl6pPr>
            <a:lvl7pPr lvl="6" rtl="0">
              <a:lnSpc>
                <a:spcPct val="75000"/>
              </a:lnSpc>
              <a:spcBef>
                <a:spcPts val="0"/>
              </a:spcBef>
              <a:spcAft>
                <a:spcPts val="0"/>
              </a:spcAft>
              <a:buNone/>
              <a:defRPr sz="1800">
                <a:solidFill>
                  <a:schemeClr val="lt1"/>
                </a:solidFill>
                <a:latin typeface="Caveat Brush"/>
                <a:ea typeface="Caveat Brush"/>
                <a:cs typeface="Caveat Brush"/>
                <a:sym typeface="Caveat Brush"/>
              </a:defRPr>
            </a:lvl7pPr>
            <a:lvl8pPr lvl="7" rtl="0">
              <a:lnSpc>
                <a:spcPct val="75000"/>
              </a:lnSpc>
              <a:spcBef>
                <a:spcPts val="0"/>
              </a:spcBef>
              <a:spcAft>
                <a:spcPts val="0"/>
              </a:spcAft>
              <a:buNone/>
              <a:defRPr sz="1800">
                <a:solidFill>
                  <a:schemeClr val="lt1"/>
                </a:solidFill>
                <a:latin typeface="Caveat Brush"/>
                <a:ea typeface="Caveat Brush"/>
                <a:cs typeface="Caveat Brush"/>
                <a:sym typeface="Caveat Brush"/>
              </a:defRPr>
            </a:lvl8pPr>
            <a:lvl9pPr lvl="8" rtl="0">
              <a:lnSpc>
                <a:spcPct val="75000"/>
              </a:lnSpc>
              <a:spcBef>
                <a:spcPts val="0"/>
              </a:spcBef>
              <a:spcAft>
                <a:spcPts val="0"/>
              </a:spcAft>
              <a:buNone/>
              <a:defRPr sz="1800">
                <a:solidFill>
                  <a:schemeClr val="lt1"/>
                </a:solidFill>
                <a:latin typeface="Caveat Brush"/>
                <a:ea typeface="Caveat Brush"/>
                <a:cs typeface="Caveat Brush"/>
                <a:sym typeface="Caveat Brush"/>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ree Columns">
  <p:cSld name="CUSTOM_4">
    <p:spTree>
      <p:nvGrpSpPr>
        <p:cNvPr id="1" name="Shape 223"/>
        <p:cNvGrpSpPr/>
        <p:nvPr/>
      </p:nvGrpSpPr>
      <p:grpSpPr>
        <a:xfrm>
          <a:off x="0" y="0"/>
          <a:ext cx="0" cy="0"/>
          <a:chOff x="0" y="0"/>
          <a:chExt cx="0" cy="0"/>
        </a:xfrm>
      </p:grpSpPr>
      <p:grpSp>
        <p:nvGrpSpPr>
          <p:cNvPr id="224" name="Google Shape;224;p17"/>
          <p:cNvGrpSpPr/>
          <p:nvPr/>
        </p:nvGrpSpPr>
        <p:grpSpPr>
          <a:xfrm>
            <a:off x="689102" y="690908"/>
            <a:ext cx="4393087" cy="465918"/>
            <a:chOff x="689100" y="690875"/>
            <a:chExt cx="4393087" cy="381900"/>
          </a:xfrm>
        </p:grpSpPr>
        <p:sp>
          <p:nvSpPr>
            <p:cNvPr id="225" name="Google Shape;225;p17"/>
            <p:cNvSpPr/>
            <p:nvPr/>
          </p:nvSpPr>
          <p:spPr>
            <a:xfrm rot="-5400000">
              <a:off x="693750" y="686225"/>
              <a:ext cx="381900" cy="3912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6" name="Google Shape;226;p17"/>
            <p:cNvGrpSpPr/>
            <p:nvPr/>
          </p:nvGrpSpPr>
          <p:grpSpPr>
            <a:xfrm>
              <a:off x="4552726" y="708035"/>
              <a:ext cx="529462" cy="347575"/>
              <a:chOff x="4241800" y="430325"/>
              <a:chExt cx="529462" cy="347575"/>
            </a:xfrm>
          </p:grpSpPr>
          <p:sp>
            <p:nvSpPr>
              <p:cNvPr id="227" name="Google Shape;227;p17"/>
              <p:cNvSpPr/>
              <p:nvPr/>
            </p:nvSpPr>
            <p:spPr>
              <a:xfrm>
                <a:off x="4241800" y="4303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228" name="Google Shape;228;p17"/>
              <p:cNvSpPr/>
              <p:nvPr/>
            </p:nvSpPr>
            <p:spPr>
              <a:xfrm>
                <a:off x="4241800" y="5191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229" name="Google Shape;229;p17"/>
              <p:cNvSpPr/>
              <p:nvPr/>
            </p:nvSpPr>
            <p:spPr>
              <a:xfrm>
                <a:off x="4241800" y="60027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230" name="Google Shape;230;p17"/>
              <p:cNvSpPr/>
              <p:nvPr/>
            </p:nvSpPr>
            <p:spPr>
              <a:xfrm>
                <a:off x="4241800" y="689100"/>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grpSp>
      </p:grpSp>
      <p:sp>
        <p:nvSpPr>
          <p:cNvPr id="231" name="Google Shape;231;p17"/>
          <p:cNvSpPr txBox="1">
            <a:spLocks noGrp="1"/>
          </p:cNvSpPr>
          <p:nvPr>
            <p:ph type="title"/>
          </p:nvPr>
        </p:nvSpPr>
        <p:spPr>
          <a:xfrm>
            <a:off x="979575" y="2928750"/>
            <a:ext cx="2003700" cy="571200"/>
          </a:xfrm>
          <a:prstGeom prst="rect">
            <a:avLst/>
          </a:prstGeom>
          <a:solidFill>
            <a:schemeClr val="accent3"/>
          </a:solidFill>
        </p:spPr>
        <p:txBody>
          <a:bodyPr spcFirstLastPara="1" wrap="square" lIns="91425" tIns="91425" rIns="91425" bIns="91425" anchor="ctr" anchorCtr="0">
            <a:noAutofit/>
          </a:bodyPr>
          <a:lstStyle>
            <a:lvl1pPr lvl="0" algn="ctr" rtl="0">
              <a:spcBef>
                <a:spcPts val="0"/>
              </a:spcBef>
              <a:spcAft>
                <a:spcPts val="0"/>
              </a:spcAft>
              <a:buSzPts val="1800"/>
              <a:buNone/>
              <a:defRPr sz="1800">
                <a:solidFill>
                  <a:schemeClr val="lt1"/>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232" name="Google Shape;232;p17"/>
          <p:cNvSpPr txBox="1">
            <a:spLocks noGrp="1"/>
          </p:cNvSpPr>
          <p:nvPr>
            <p:ph type="subTitle" idx="1"/>
          </p:nvPr>
        </p:nvSpPr>
        <p:spPr>
          <a:xfrm>
            <a:off x="979575" y="3499800"/>
            <a:ext cx="2003700" cy="954600"/>
          </a:xfrm>
          <a:prstGeom prst="rect">
            <a:avLst/>
          </a:prstGeom>
          <a:solidFill>
            <a:schemeClr val="accent4"/>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3" name="Google Shape;233;p17"/>
          <p:cNvSpPr txBox="1">
            <a:spLocks noGrp="1"/>
          </p:cNvSpPr>
          <p:nvPr>
            <p:ph type="title" idx="2"/>
          </p:nvPr>
        </p:nvSpPr>
        <p:spPr>
          <a:xfrm>
            <a:off x="6160775" y="2928750"/>
            <a:ext cx="2003700" cy="571200"/>
          </a:xfrm>
          <a:prstGeom prst="rect">
            <a:avLst/>
          </a:prstGeom>
          <a:solidFill>
            <a:schemeClr val="accent3"/>
          </a:solidFill>
        </p:spPr>
        <p:txBody>
          <a:bodyPr spcFirstLastPara="1" wrap="square" lIns="91425" tIns="91425" rIns="91425" bIns="91425" anchor="ctr" anchorCtr="0">
            <a:noAutofit/>
          </a:bodyPr>
          <a:lstStyle>
            <a:lvl1pPr lvl="0" algn="ctr" rtl="0">
              <a:spcBef>
                <a:spcPts val="0"/>
              </a:spcBef>
              <a:spcAft>
                <a:spcPts val="0"/>
              </a:spcAft>
              <a:buSzPts val="1800"/>
              <a:buNone/>
              <a:defRPr sz="1800">
                <a:solidFill>
                  <a:schemeClr val="lt1"/>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234" name="Google Shape;234;p17"/>
          <p:cNvSpPr txBox="1">
            <a:spLocks noGrp="1"/>
          </p:cNvSpPr>
          <p:nvPr>
            <p:ph type="subTitle" idx="3"/>
          </p:nvPr>
        </p:nvSpPr>
        <p:spPr>
          <a:xfrm>
            <a:off x="6160775" y="3499800"/>
            <a:ext cx="2003700" cy="954600"/>
          </a:xfrm>
          <a:prstGeom prst="rect">
            <a:avLst/>
          </a:prstGeom>
          <a:solidFill>
            <a:schemeClr val="accent4"/>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5" name="Google Shape;235;p17"/>
          <p:cNvSpPr txBox="1">
            <a:spLocks noGrp="1"/>
          </p:cNvSpPr>
          <p:nvPr>
            <p:ph type="title" idx="4"/>
          </p:nvPr>
        </p:nvSpPr>
        <p:spPr>
          <a:xfrm>
            <a:off x="3570025" y="2928750"/>
            <a:ext cx="2003400" cy="571200"/>
          </a:xfrm>
          <a:prstGeom prst="rect">
            <a:avLst/>
          </a:prstGeom>
          <a:solidFill>
            <a:schemeClr val="accent3"/>
          </a:solidFill>
        </p:spPr>
        <p:txBody>
          <a:bodyPr spcFirstLastPara="1" wrap="square" lIns="91425" tIns="91425" rIns="91425" bIns="91425" anchor="ctr" anchorCtr="0">
            <a:noAutofit/>
          </a:bodyPr>
          <a:lstStyle>
            <a:lvl1pPr lvl="0" algn="ctr" rtl="0">
              <a:spcBef>
                <a:spcPts val="0"/>
              </a:spcBef>
              <a:spcAft>
                <a:spcPts val="0"/>
              </a:spcAft>
              <a:buSzPts val="1800"/>
              <a:buNone/>
              <a:defRPr sz="1800">
                <a:solidFill>
                  <a:schemeClr val="lt1"/>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236" name="Google Shape;236;p17"/>
          <p:cNvSpPr txBox="1">
            <a:spLocks noGrp="1"/>
          </p:cNvSpPr>
          <p:nvPr>
            <p:ph type="subTitle" idx="5"/>
          </p:nvPr>
        </p:nvSpPr>
        <p:spPr>
          <a:xfrm>
            <a:off x="3570325" y="3499800"/>
            <a:ext cx="2003400" cy="954600"/>
          </a:xfrm>
          <a:prstGeom prst="rect">
            <a:avLst/>
          </a:prstGeom>
          <a:solidFill>
            <a:schemeClr val="accent4"/>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7" name="Google Shape;237;p17"/>
          <p:cNvSpPr txBox="1">
            <a:spLocks noGrp="1"/>
          </p:cNvSpPr>
          <p:nvPr>
            <p:ph type="title" idx="6"/>
          </p:nvPr>
        </p:nvSpPr>
        <p:spPr>
          <a:xfrm>
            <a:off x="752400" y="689075"/>
            <a:ext cx="3819600" cy="468000"/>
          </a:xfrm>
          <a:prstGeom prst="rect">
            <a:avLst/>
          </a:prstGeom>
          <a:solidFill>
            <a:schemeClr val="accent3"/>
          </a:solidFill>
        </p:spPr>
        <p:txBody>
          <a:bodyPr spcFirstLastPara="1" wrap="square" lIns="54000" tIns="91425" rIns="91425" bIns="91425" anchor="ctr"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sz="2400">
                <a:solidFill>
                  <a:schemeClr val="lt1"/>
                </a:solidFill>
                <a:latin typeface="Zilla Slab"/>
                <a:ea typeface="Zilla Slab"/>
                <a:cs typeface="Zilla Slab"/>
                <a:sym typeface="Zilla Slab"/>
              </a:defRPr>
            </a:lvl2pPr>
            <a:lvl3pPr lvl="2" rtl="0">
              <a:spcBef>
                <a:spcPts val="0"/>
              </a:spcBef>
              <a:spcAft>
                <a:spcPts val="0"/>
              </a:spcAft>
              <a:buNone/>
              <a:defRPr sz="2400">
                <a:solidFill>
                  <a:schemeClr val="lt1"/>
                </a:solidFill>
                <a:latin typeface="Zilla Slab"/>
                <a:ea typeface="Zilla Slab"/>
                <a:cs typeface="Zilla Slab"/>
                <a:sym typeface="Zilla Slab"/>
              </a:defRPr>
            </a:lvl3pPr>
            <a:lvl4pPr lvl="3" rtl="0">
              <a:spcBef>
                <a:spcPts val="0"/>
              </a:spcBef>
              <a:spcAft>
                <a:spcPts val="0"/>
              </a:spcAft>
              <a:buNone/>
              <a:defRPr sz="2400">
                <a:solidFill>
                  <a:schemeClr val="lt1"/>
                </a:solidFill>
                <a:latin typeface="Zilla Slab"/>
                <a:ea typeface="Zilla Slab"/>
                <a:cs typeface="Zilla Slab"/>
                <a:sym typeface="Zilla Slab"/>
              </a:defRPr>
            </a:lvl4pPr>
            <a:lvl5pPr lvl="4" rtl="0">
              <a:spcBef>
                <a:spcPts val="0"/>
              </a:spcBef>
              <a:spcAft>
                <a:spcPts val="0"/>
              </a:spcAft>
              <a:buNone/>
              <a:defRPr sz="2400">
                <a:solidFill>
                  <a:schemeClr val="lt1"/>
                </a:solidFill>
                <a:latin typeface="Zilla Slab"/>
                <a:ea typeface="Zilla Slab"/>
                <a:cs typeface="Zilla Slab"/>
                <a:sym typeface="Zilla Slab"/>
              </a:defRPr>
            </a:lvl5pPr>
            <a:lvl6pPr lvl="5" rtl="0">
              <a:spcBef>
                <a:spcPts val="0"/>
              </a:spcBef>
              <a:spcAft>
                <a:spcPts val="0"/>
              </a:spcAft>
              <a:buNone/>
              <a:defRPr sz="2400">
                <a:solidFill>
                  <a:schemeClr val="lt1"/>
                </a:solidFill>
                <a:latin typeface="Zilla Slab"/>
                <a:ea typeface="Zilla Slab"/>
                <a:cs typeface="Zilla Slab"/>
                <a:sym typeface="Zilla Slab"/>
              </a:defRPr>
            </a:lvl6pPr>
            <a:lvl7pPr lvl="6" rtl="0">
              <a:spcBef>
                <a:spcPts val="0"/>
              </a:spcBef>
              <a:spcAft>
                <a:spcPts val="0"/>
              </a:spcAft>
              <a:buNone/>
              <a:defRPr sz="2400">
                <a:solidFill>
                  <a:schemeClr val="lt1"/>
                </a:solidFill>
                <a:latin typeface="Zilla Slab"/>
                <a:ea typeface="Zilla Slab"/>
                <a:cs typeface="Zilla Slab"/>
                <a:sym typeface="Zilla Slab"/>
              </a:defRPr>
            </a:lvl7pPr>
            <a:lvl8pPr lvl="7" rtl="0">
              <a:spcBef>
                <a:spcPts val="0"/>
              </a:spcBef>
              <a:spcAft>
                <a:spcPts val="0"/>
              </a:spcAft>
              <a:buNone/>
              <a:defRPr sz="2400">
                <a:solidFill>
                  <a:schemeClr val="lt1"/>
                </a:solidFill>
                <a:latin typeface="Zilla Slab"/>
                <a:ea typeface="Zilla Slab"/>
                <a:cs typeface="Zilla Slab"/>
                <a:sym typeface="Zilla Slab"/>
              </a:defRPr>
            </a:lvl8pPr>
            <a:lvl9pPr lvl="8" rtl="0">
              <a:spcBef>
                <a:spcPts val="0"/>
              </a:spcBef>
              <a:spcAft>
                <a:spcPts val="0"/>
              </a:spcAft>
              <a:buNone/>
              <a:defRPr sz="2400">
                <a:solidFill>
                  <a:schemeClr val="lt1"/>
                </a:solidFill>
                <a:latin typeface="Zilla Slab"/>
                <a:ea typeface="Zilla Slab"/>
                <a:cs typeface="Zilla Slab"/>
                <a:sym typeface="Zilla Slab"/>
              </a:defRPr>
            </a:lvl9pPr>
          </a:lstStyle>
          <a:p>
            <a:endParaRPr/>
          </a:p>
        </p:txBody>
      </p:sp>
      <p:grpSp>
        <p:nvGrpSpPr>
          <p:cNvPr id="238" name="Google Shape;238;p17"/>
          <p:cNvGrpSpPr/>
          <p:nvPr/>
        </p:nvGrpSpPr>
        <p:grpSpPr>
          <a:xfrm rot="-274981">
            <a:off x="7773720" y="1036416"/>
            <a:ext cx="299877" cy="253219"/>
            <a:chOff x="7993069" y="988879"/>
            <a:chExt cx="306018" cy="258328"/>
          </a:xfrm>
        </p:grpSpPr>
        <p:sp>
          <p:nvSpPr>
            <p:cNvPr id="239" name="Google Shape;239;p17"/>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7"/>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 name="Google Shape;241;p17"/>
          <p:cNvGrpSpPr/>
          <p:nvPr/>
        </p:nvGrpSpPr>
        <p:grpSpPr>
          <a:xfrm rot="-2320896">
            <a:off x="7075291" y="591333"/>
            <a:ext cx="439839" cy="371347"/>
            <a:chOff x="7993069" y="988879"/>
            <a:chExt cx="306018" cy="258328"/>
          </a:xfrm>
        </p:grpSpPr>
        <p:sp>
          <p:nvSpPr>
            <p:cNvPr id="242" name="Google Shape;242;p17"/>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7"/>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 name="Google Shape;244;p17"/>
          <p:cNvGrpSpPr/>
          <p:nvPr/>
        </p:nvGrpSpPr>
        <p:grpSpPr>
          <a:xfrm rot="2578051">
            <a:off x="6129465" y="457589"/>
            <a:ext cx="702251" cy="592847"/>
            <a:chOff x="7993069" y="988879"/>
            <a:chExt cx="306018" cy="258328"/>
          </a:xfrm>
        </p:grpSpPr>
        <p:sp>
          <p:nvSpPr>
            <p:cNvPr id="245" name="Google Shape;245;p17"/>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7"/>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_9">
    <p:spTree>
      <p:nvGrpSpPr>
        <p:cNvPr id="1" name="Shape 362"/>
        <p:cNvGrpSpPr/>
        <p:nvPr/>
      </p:nvGrpSpPr>
      <p:grpSpPr>
        <a:xfrm>
          <a:off x="0" y="0"/>
          <a:ext cx="0" cy="0"/>
          <a:chOff x="0" y="0"/>
          <a:chExt cx="0" cy="0"/>
        </a:xfrm>
      </p:grpSpPr>
      <p:sp>
        <p:nvSpPr>
          <p:cNvPr id="363" name="Google Shape;363;p24"/>
          <p:cNvSpPr/>
          <p:nvPr/>
        </p:nvSpPr>
        <p:spPr>
          <a:xfrm>
            <a:off x="0" y="0"/>
            <a:ext cx="1608545" cy="5118579"/>
          </a:xfrm>
          <a:custGeom>
            <a:avLst/>
            <a:gdLst/>
            <a:ahLst/>
            <a:cxnLst/>
            <a:rect l="l" t="t" r="r" b="b"/>
            <a:pathLst>
              <a:path w="56233" h="178940" extrusionOk="0">
                <a:moveTo>
                  <a:pt x="0" y="1"/>
                </a:moveTo>
                <a:lnTo>
                  <a:pt x="0" y="178939"/>
                </a:lnTo>
                <a:cubicBezTo>
                  <a:pt x="31064" y="178939"/>
                  <a:pt x="56232" y="153772"/>
                  <a:pt x="56232" y="122707"/>
                </a:cubicBezTo>
                <a:lnTo>
                  <a:pt x="56232" y="56232"/>
                </a:lnTo>
                <a:cubicBezTo>
                  <a:pt x="56232" y="25168"/>
                  <a:pt x="31064"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4"/>
          <p:cNvSpPr txBox="1">
            <a:spLocks noGrp="1"/>
          </p:cNvSpPr>
          <p:nvPr>
            <p:ph type="title" hasCustomPrompt="1"/>
          </p:nvPr>
        </p:nvSpPr>
        <p:spPr>
          <a:xfrm>
            <a:off x="5080875" y="539525"/>
            <a:ext cx="786900" cy="757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10000"/>
              <a:buFont typeface="Barlow"/>
              <a:buNone/>
              <a:defRPr sz="5500" b="1">
                <a:solidFill>
                  <a:schemeClr val="accent3"/>
                </a:solidFill>
              </a:defRPr>
            </a:lvl1pPr>
            <a:lvl2pPr lvl="1"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2pPr>
            <a:lvl3pPr lvl="2"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3pPr>
            <a:lvl4pPr lvl="3"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4pPr>
            <a:lvl5pPr lvl="4"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5pPr>
            <a:lvl6pPr lvl="5"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6pPr>
            <a:lvl7pPr lvl="6"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7pPr>
            <a:lvl8pPr lvl="7"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8pPr>
            <a:lvl9pPr lvl="8"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9pPr>
          </a:lstStyle>
          <a:p>
            <a:r>
              <a:t>xx%</a:t>
            </a:r>
          </a:p>
        </p:txBody>
      </p:sp>
      <p:sp>
        <p:nvSpPr>
          <p:cNvPr id="365" name="Google Shape;365;p24"/>
          <p:cNvSpPr txBox="1">
            <a:spLocks noGrp="1"/>
          </p:cNvSpPr>
          <p:nvPr>
            <p:ph type="subTitle" idx="1"/>
          </p:nvPr>
        </p:nvSpPr>
        <p:spPr>
          <a:xfrm flipH="1">
            <a:off x="5902275" y="661723"/>
            <a:ext cx="2044800" cy="28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Caveat"/>
              <a:buNone/>
              <a:defRPr sz="2000" b="1">
                <a:solidFill>
                  <a:schemeClr val="accent2"/>
                </a:solidFill>
                <a:latin typeface="Ubuntu"/>
                <a:ea typeface="Ubuntu"/>
                <a:cs typeface="Ubuntu"/>
                <a:sym typeface="Ubuntu"/>
              </a:defRPr>
            </a:lvl1pPr>
            <a:lvl2pPr lvl="1"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2pPr>
            <a:lvl3pPr lvl="2"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3pPr>
            <a:lvl4pPr lvl="3"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4pPr>
            <a:lvl5pPr lvl="4"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5pPr>
            <a:lvl6pPr lvl="5"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6pPr>
            <a:lvl7pPr lvl="6"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7pPr>
            <a:lvl8pPr lvl="7"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8pPr>
            <a:lvl9pPr lvl="8"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9pPr>
          </a:lstStyle>
          <a:p>
            <a:endParaRPr/>
          </a:p>
        </p:txBody>
      </p:sp>
      <p:sp>
        <p:nvSpPr>
          <p:cNvPr id="366" name="Google Shape;366;p24"/>
          <p:cNvSpPr txBox="1">
            <a:spLocks noGrp="1"/>
          </p:cNvSpPr>
          <p:nvPr>
            <p:ph type="subTitle" idx="2"/>
          </p:nvPr>
        </p:nvSpPr>
        <p:spPr>
          <a:xfrm>
            <a:off x="5908217" y="892015"/>
            <a:ext cx="2039100" cy="360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solidFill>
                  <a:schemeClr val="dk1"/>
                </a:solidFill>
              </a:defRPr>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367" name="Google Shape;367;p24"/>
          <p:cNvSpPr txBox="1">
            <a:spLocks noGrp="1"/>
          </p:cNvSpPr>
          <p:nvPr>
            <p:ph type="title" idx="3"/>
          </p:nvPr>
        </p:nvSpPr>
        <p:spPr>
          <a:xfrm rot="-5400000">
            <a:off x="-1363269" y="2380275"/>
            <a:ext cx="4319100" cy="3831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500">
                <a:solidFill>
                  <a:srgbClr val="FFFFFF"/>
                </a:solidFill>
              </a:defRPr>
            </a:lvl1pPr>
            <a:lvl2pPr lvl="1" algn="ctr" rtl="0">
              <a:spcBef>
                <a:spcPts val="0"/>
              </a:spcBef>
              <a:spcAft>
                <a:spcPts val="0"/>
              </a:spcAft>
              <a:buNone/>
              <a:defRPr sz="2500">
                <a:latin typeface="Zilla Slab"/>
                <a:ea typeface="Zilla Slab"/>
                <a:cs typeface="Zilla Slab"/>
                <a:sym typeface="Zilla Slab"/>
              </a:defRPr>
            </a:lvl2pPr>
            <a:lvl3pPr lvl="2" algn="ctr" rtl="0">
              <a:spcBef>
                <a:spcPts val="0"/>
              </a:spcBef>
              <a:spcAft>
                <a:spcPts val="0"/>
              </a:spcAft>
              <a:buNone/>
              <a:defRPr sz="2500">
                <a:latin typeface="Zilla Slab"/>
                <a:ea typeface="Zilla Slab"/>
                <a:cs typeface="Zilla Slab"/>
                <a:sym typeface="Zilla Slab"/>
              </a:defRPr>
            </a:lvl3pPr>
            <a:lvl4pPr lvl="3" algn="ctr" rtl="0">
              <a:spcBef>
                <a:spcPts val="0"/>
              </a:spcBef>
              <a:spcAft>
                <a:spcPts val="0"/>
              </a:spcAft>
              <a:buNone/>
              <a:defRPr sz="2500">
                <a:latin typeface="Zilla Slab"/>
                <a:ea typeface="Zilla Slab"/>
                <a:cs typeface="Zilla Slab"/>
                <a:sym typeface="Zilla Slab"/>
              </a:defRPr>
            </a:lvl4pPr>
            <a:lvl5pPr lvl="4" algn="ctr" rtl="0">
              <a:spcBef>
                <a:spcPts val="0"/>
              </a:spcBef>
              <a:spcAft>
                <a:spcPts val="0"/>
              </a:spcAft>
              <a:buNone/>
              <a:defRPr sz="2500">
                <a:latin typeface="Zilla Slab"/>
                <a:ea typeface="Zilla Slab"/>
                <a:cs typeface="Zilla Slab"/>
                <a:sym typeface="Zilla Slab"/>
              </a:defRPr>
            </a:lvl5pPr>
            <a:lvl6pPr lvl="5" algn="ctr" rtl="0">
              <a:spcBef>
                <a:spcPts val="0"/>
              </a:spcBef>
              <a:spcAft>
                <a:spcPts val="0"/>
              </a:spcAft>
              <a:buNone/>
              <a:defRPr sz="2500">
                <a:latin typeface="Zilla Slab"/>
                <a:ea typeface="Zilla Slab"/>
                <a:cs typeface="Zilla Slab"/>
                <a:sym typeface="Zilla Slab"/>
              </a:defRPr>
            </a:lvl6pPr>
            <a:lvl7pPr lvl="6" algn="ctr" rtl="0">
              <a:spcBef>
                <a:spcPts val="0"/>
              </a:spcBef>
              <a:spcAft>
                <a:spcPts val="0"/>
              </a:spcAft>
              <a:buNone/>
              <a:defRPr sz="2500">
                <a:latin typeface="Zilla Slab"/>
                <a:ea typeface="Zilla Slab"/>
                <a:cs typeface="Zilla Slab"/>
                <a:sym typeface="Zilla Slab"/>
              </a:defRPr>
            </a:lvl7pPr>
            <a:lvl8pPr lvl="7" algn="ctr" rtl="0">
              <a:spcBef>
                <a:spcPts val="0"/>
              </a:spcBef>
              <a:spcAft>
                <a:spcPts val="0"/>
              </a:spcAft>
              <a:buNone/>
              <a:defRPr sz="2500">
                <a:latin typeface="Zilla Slab"/>
                <a:ea typeface="Zilla Slab"/>
                <a:cs typeface="Zilla Slab"/>
                <a:sym typeface="Zilla Slab"/>
              </a:defRPr>
            </a:lvl8pPr>
            <a:lvl9pPr lvl="8" algn="ctr" rtl="0">
              <a:spcBef>
                <a:spcPts val="0"/>
              </a:spcBef>
              <a:spcAft>
                <a:spcPts val="0"/>
              </a:spcAft>
              <a:buNone/>
              <a:defRPr sz="2500">
                <a:latin typeface="Zilla Slab"/>
                <a:ea typeface="Zilla Slab"/>
                <a:cs typeface="Zilla Slab"/>
                <a:sym typeface="Zilla Slab"/>
              </a:defRPr>
            </a:lvl9pPr>
          </a:lstStyle>
          <a:p>
            <a:endParaRPr/>
          </a:p>
        </p:txBody>
      </p:sp>
      <p:sp>
        <p:nvSpPr>
          <p:cNvPr id="368" name="Google Shape;368;p24"/>
          <p:cNvSpPr txBox="1">
            <a:spLocks noGrp="1"/>
          </p:cNvSpPr>
          <p:nvPr>
            <p:ph type="title" idx="4" hasCustomPrompt="1"/>
          </p:nvPr>
        </p:nvSpPr>
        <p:spPr>
          <a:xfrm>
            <a:off x="5080875" y="1365397"/>
            <a:ext cx="786900" cy="757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10000"/>
              <a:buFont typeface="Barlow"/>
              <a:buNone/>
              <a:defRPr sz="5500" b="1">
                <a:solidFill>
                  <a:schemeClr val="accent3"/>
                </a:solidFill>
              </a:defRPr>
            </a:lvl1pPr>
            <a:lvl2pPr lvl="1"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2pPr>
            <a:lvl3pPr lvl="2"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3pPr>
            <a:lvl4pPr lvl="3"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4pPr>
            <a:lvl5pPr lvl="4"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5pPr>
            <a:lvl6pPr lvl="5"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6pPr>
            <a:lvl7pPr lvl="6"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7pPr>
            <a:lvl8pPr lvl="7"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8pPr>
            <a:lvl9pPr lvl="8"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9pPr>
          </a:lstStyle>
          <a:p>
            <a:r>
              <a:t>xx%</a:t>
            </a:r>
          </a:p>
        </p:txBody>
      </p:sp>
      <p:sp>
        <p:nvSpPr>
          <p:cNvPr id="369" name="Google Shape;369;p24"/>
          <p:cNvSpPr txBox="1">
            <a:spLocks noGrp="1"/>
          </p:cNvSpPr>
          <p:nvPr>
            <p:ph type="subTitle" idx="5"/>
          </p:nvPr>
        </p:nvSpPr>
        <p:spPr>
          <a:xfrm flipH="1">
            <a:off x="5904675" y="1487599"/>
            <a:ext cx="2042400" cy="28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Caveat"/>
              <a:buNone/>
              <a:defRPr sz="2000" b="1">
                <a:solidFill>
                  <a:schemeClr val="accent2"/>
                </a:solidFill>
                <a:latin typeface="Ubuntu"/>
                <a:ea typeface="Ubuntu"/>
                <a:cs typeface="Ubuntu"/>
                <a:sym typeface="Ubuntu"/>
              </a:defRPr>
            </a:lvl1pPr>
            <a:lvl2pPr lvl="1"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2pPr>
            <a:lvl3pPr lvl="2"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3pPr>
            <a:lvl4pPr lvl="3"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4pPr>
            <a:lvl5pPr lvl="4"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5pPr>
            <a:lvl6pPr lvl="5"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6pPr>
            <a:lvl7pPr lvl="6"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7pPr>
            <a:lvl8pPr lvl="7"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8pPr>
            <a:lvl9pPr lvl="8"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9pPr>
          </a:lstStyle>
          <a:p>
            <a:endParaRPr/>
          </a:p>
        </p:txBody>
      </p:sp>
      <p:sp>
        <p:nvSpPr>
          <p:cNvPr id="370" name="Google Shape;370;p24"/>
          <p:cNvSpPr txBox="1">
            <a:spLocks noGrp="1"/>
          </p:cNvSpPr>
          <p:nvPr>
            <p:ph type="subTitle" idx="6"/>
          </p:nvPr>
        </p:nvSpPr>
        <p:spPr>
          <a:xfrm>
            <a:off x="5904446" y="1717892"/>
            <a:ext cx="2042400" cy="360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solidFill>
                  <a:schemeClr val="dk1"/>
                </a:solidFill>
              </a:defRPr>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371" name="Google Shape;371;p24"/>
          <p:cNvSpPr txBox="1">
            <a:spLocks noGrp="1"/>
          </p:cNvSpPr>
          <p:nvPr>
            <p:ph type="title" idx="7" hasCustomPrompt="1"/>
          </p:nvPr>
        </p:nvSpPr>
        <p:spPr>
          <a:xfrm>
            <a:off x="5080875" y="2198222"/>
            <a:ext cx="786900" cy="757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10000"/>
              <a:buFont typeface="Barlow"/>
              <a:buNone/>
              <a:defRPr sz="5500" b="1">
                <a:solidFill>
                  <a:schemeClr val="accent3"/>
                </a:solidFill>
              </a:defRPr>
            </a:lvl1pPr>
            <a:lvl2pPr lvl="1"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2pPr>
            <a:lvl3pPr lvl="2"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3pPr>
            <a:lvl4pPr lvl="3"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4pPr>
            <a:lvl5pPr lvl="4"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5pPr>
            <a:lvl6pPr lvl="5"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6pPr>
            <a:lvl7pPr lvl="6"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7pPr>
            <a:lvl8pPr lvl="7"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8pPr>
            <a:lvl9pPr lvl="8"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9pPr>
          </a:lstStyle>
          <a:p>
            <a:r>
              <a:t>xx%</a:t>
            </a:r>
          </a:p>
        </p:txBody>
      </p:sp>
      <p:sp>
        <p:nvSpPr>
          <p:cNvPr id="372" name="Google Shape;372;p24"/>
          <p:cNvSpPr txBox="1">
            <a:spLocks noGrp="1"/>
          </p:cNvSpPr>
          <p:nvPr>
            <p:ph type="subTitle" idx="8"/>
          </p:nvPr>
        </p:nvSpPr>
        <p:spPr>
          <a:xfrm flipH="1">
            <a:off x="5902300" y="2314949"/>
            <a:ext cx="2044800" cy="28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Caveat"/>
              <a:buNone/>
              <a:defRPr sz="2000" b="1">
                <a:solidFill>
                  <a:schemeClr val="accent2"/>
                </a:solidFill>
                <a:latin typeface="Ubuntu"/>
                <a:ea typeface="Ubuntu"/>
                <a:cs typeface="Ubuntu"/>
                <a:sym typeface="Ubuntu"/>
              </a:defRPr>
            </a:lvl1pPr>
            <a:lvl2pPr lvl="1"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2pPr>
            <a:lvl3pPr lvl="2"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3pPr>
            <a:lvl4pPr lvl="3"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4pPr>
            <a:lvl5pPr lvl="4"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5pPr>
            <a:lvl6pPr lvl="5"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6pPr>
            <a:lvl7pPr lvl="6"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7pPr>
            <a:lvl8pPr lvl="7"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8pPr>
            <a:lvl9pPr lvl="8"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9pPr>
          </a:lstStyle>
          <a:p>
            <a:endParaRPr/>
          </a:p>
        </p:txBody>
      </p:sp>
      <p:sp>
        <p:nvSpPr>
          <p:cNvPr id="373" name="Google Shape;373;p24"/>
          <p:cNvSpPr txBox="1">
            <a:spLocks noGrp="1"/>
          </p:cNvSpPr>
          <p:nvPr>
            <p:ph type="subTitle" idx="9"/>
          </p:nvPr>
        </p:nvSpPr>
        <p:spPr>
          <a:xfrm>
            <a:off x="5902046" y="2545243"/>
            <a:ext cx="2039100" cy="360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solidFill>
                  <a:schemeClr val="dk1"/>
                </a:solidFill>
              </a:defRPr>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374" name="Google Shape;374;p24"/>
          <p:cNvSpPr txBox="1">
            <a:spLocks noGrp="1"/>
          </p:cNvSpPr>
          <p:nvPr>
            <p:ph type="title" idx="13" hasCustomPrompt="1"/>
          </p:nvPr>
        </p:nvSpPr>
        <p:spPr>
          <a:xfrm>
            <a:off x="5080875" y="3053727"/>
            <a:ext cx="786900" cy="757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10000"/>
              <a:buFont typeface="Barlow"/>
              <a:buNone/>
              <a:defRPr sz="5500" b="1">
                <a:solidFill>
                  <a:schemeClr val="accent3"/>
                </a:solidFill>
              </a:defRPr>
            </a:lvl1pPr>
            <a:lvl2pPr lvl="1"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2pPr>
            <a:lvl3pPr lvl="2"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3pPr>
            <a:lvl4pPr lvl="3"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4pPr>
            <a:lvl5pPr lvl="4"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5pPr>
            <a:lvl6pPr lvl="5"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6pPr>
            <a:lvl7pPr lvl="6"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7pPr>
            <a:lvl8pPr lvl="7"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8pPr>
            <a:lvl9pPr lvl="8"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9pPr>
          </a:lstStyle>
          <a:p>
            <a:r>
              <a:t>xx%</a:t>
            </a:r>
          </a:p>
        </p:txBody>
      </p:sp>
      <p:sp>
        <p:nvSpPr>
          <p:cNvPr id="375" name="Google Shape;375;p24"/>
          <p:cNvSpPr txBox="1">
            <a:spLocks noGrp="1"/>
          </p:cNvSpPr>
          <p:nvPr>
            <p:ph type="subTitle" idx="14"/>
          </p:nvPr>
        </p:nvSpPr>
        <p:spPr>
          <a:xfrm flipH="1">
            <a:off x="5899175" y="3142827"/>
            <a:ext cx="2042400" cy="28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Caveat"/>
              <a:buNone/>
              <a:defRPr sz="2000" b="1">
                <a:solidFill>
                  <a:schemeClr val="accent2"/>
                </a:solidFill>
                <a:latin typeface="Ubuntu"/>
                <a:ea typeface="Ubuntu"/>
                <a:cs typeface="Ubuntu"/>
                <a:sym typeface="Ubuntu"/>
              </a:defRPr>
            </a:lvl1pPr>
            <a:lvl2pPr lvl="1"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2pPr>
            <a:lvl3pPr lvl="2"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3pPr>
            <a:lvl4pPr lvl="3"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4pPr>
            <a:lvl5pPr lvl="4"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5pPr>
            <a:lvl6pPr lvl="5"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6pPr>
            <a:lvl7pPr lvl="6"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7pPr>
            <a:lvl8pPr lvl="7"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8pPr>
            <a:lvl9pPr lvl="8"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9pPr>
          </a:lstStyle>
          <a:p>
            <a:endParaRPr/>
          </a:p>
        </p:txBody>
      </p:sp>
      <p:sp>
        <p:nvSpPr>
          <p:cNvPr id="376" name="Google Shape;376;p24"/>
          <p:cNvSpPr txBox="1">
            <a:spLocks noGrp="1"/>
          </p:cNvSpPr>
          <p:nvPr>
            <p:ph type="subTitle" idx="15"/>
          </p:nvPr>
        </p:nvSpPr>
        <p:spPr>
          <a:xfrm>
            <a:off x="5901493" y="3373135"/>
            <a:ext cx="2042400" cy="360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solidFill>
                  <a:schemeClr val="dk1"/>
                </a:solidFill>
              </a:defRPr>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377" name="Google Shape;377;p24"/>
          <p:cNvSpPr txBox="1">
            <a:spLocks noGrp="1"/>
          </p:cNvSpPr>
          <p:nvPr>
            <p:ph type="title" idx="16" hasCustomPrompt="1"/>
          </p:nvPr>
        </p:nvSpPr>
        <p:spPr>
          <a:xfrm>
            <a:off x="5080875" y="3821650"/>
            <a:ext cx="786900" cy="757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10000"/>
              <a:buFont typeface="Barlow"/>
              <a:buNone/>
              <a:defRPr sz="5500" b="1">
                <a:solidFill>
                  <a:schemeClr val="accent3"/>
                </a:solidFill>
              </a:defRPr>
            </a:lvl1pPr>
            <a:lvl2pPr lvl="1"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2pPr>
            <a:lvl3pPr lvl="2"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3pPr>
            <a:lvl4pPr lvl="3"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4pPr>
            <a:lvl5pPr lvl="4"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5pPr>
            <a:lvl6pPr lvl="5"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6pPr>
            <a:lvl7pPr lvl="6"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7pPr>
            <a:lvl8pPr lvl="7"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8pPr>
            <a:lvl9pPr lvl="8" rtl="0">
              <a:spcBef>
                <a:spcPts val="0"/>
              </a:spcBef>
              <a:spcAft>
                <a:spcPts val="0"/>
              </a:spcAft>
              <a:buClr>
                <a:schemeClr val="lt1"/>
              </a:buClr>
              <a:buSzPts val="10000"/>
              <a:buFont typeface="Yanone Kaffeesatz"/>
              <a:buNone/>
              <a:defRPr sz="10000">
                <a:solidFill>
                  <a:schemeClr val="lt1"/>
                </a:solidFill>
                <a:latin typeface="Yanone Kaffeesatz"/>
                <a:ea typeface="Yanone Kaffeesatz"/>
                <a:cs typeface="Yanone Kaffeesatz"/>
                <a:sym typeface="Yanone Kaffeesatz"/>
              </a:defRPr>
            </a:lvl9pPr>
          </a:lstStyle>
          <a:p>
            <a:r>
              <a:t>xx%</a:t>
            </a:r>
          </a:p>
        </p:txBody>
      </p:sp>
      <p:sp>
        <p:nvSpPr>
          <p:cNvPr id="378" name="Google Shape;378;p24"/>
          <p:cNvSpPr txBox="1">
            <a:spLocks noGrp="1"/>
          </p:cNvSpPr>
          <p:nvPr>
            <p:ph type="subTitle" idx="17"/>
          </p:nvPr>
        </p:nvSpPr>
        <p:spPr>
          <a:xfrm flipH="1">
            <a:off x="5899175" y="3965251"/>
            <a:ext cx="2042400" cy="28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Caveat"/>
              <a:buNone/>
              <a:defRPr sz="2000" b="1">
                <a:solidFill>
                  <a:schemeClr val="accent2"/>
                </a:solidFill>
                <a:latin typeface="Ubuntu"/>
                <a:ea typeface="Ubuntu"/>
                <a:cs typeface="Ubuntu"/>
                <a:sym typeface="Ubuntu"/>
              </a:defRPr>
            </a:lvl1pPr>
            <a:lvl2pPr lvl="1"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2pPr>
            <a:lvl3pPr lvl="2"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3pPr>
            <a:lvl4pPr lvl="3"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4pPr>
            <a:lvl5pPr lvl="4"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5pPr>
            <a:lvl6pPr lvl="5"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6pPr>
            <a:lvl7pPr lvl="6"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7pPr>
            <a:lvl8pPr lvl="7"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8pPr>
            <a:lvl9pPr lvl="8" rtl="0">
              <a:lnSpc>
                <a:spcPct val="100000"/>
              </a:lnSpc>
              <a:spcBef>
                <a:spcPts val="0"/>
              </a:spcBef>
              <a:spcAft>
                <a:spcPts val="0"/>
              </a:spcAft>
              <a:buSzPts val="1400"/>
              <a:buFont typeface="Fira Sans Condensed"/>
              <a:buNone/>
              <a:defRPr>
                <a:latin typeface="Fira Sans Condensed"/>
                <a:ea typeface="Fira Sans Condensed"/>
                <a:cs typeface="Fira Sans Condensed"/>
                <a:sym typeface="Fira Sans Condensed"/>
              </a:defRPr>
            </a:lvl9pPr>
          </a:lstStyle>
          <a:p>
            <a:endParaRPr/>
          </a:p>
        </p:txBody>
      </p:sp>
      <p:sp>
        <p:nvSpPr>
          <p:cNvPr id="379" name="Google Shape;379;p24"/>
          <p:cNvSpPr txBox="1">
            <a:spLocks noGrp="1"/>
          </p:cNvSpPr>
          <p:nvPr>
            <p:ph type="subTitle" idx="18"/>
          </p:nvPr>
        </p:nvSpPr>
        <p:spPr>
          <a:xfrm>
            <a:off x="5901493" y="4195555"/>
            <a:ext cx="2042400" cy="360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None/>
              <a:defRPr>
                <a:solidFill>
                  <a:schemeClr val="dk1"/>
                </a:solidFill>
              </a:defRPr>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grpSp>
        <p:nvGrpSpPr>
          <p:cNvPr id="380" name="Google Shape;380;p24"/>
          <p:cNvGrpSpPr/>
          <p:nvPr/>
        </p:nvGrpSpPr>
        <p:grpSpPr>
          <a:xfrm>
            <a:off x="1158125" y="2124750"/>
            <a:ext cx="2701300" cy="893700"/>
            <a:chOff x="1158125" y="2124750"/>
            <a:chExt cx="2701300" cy="893700"/>
          </a:xfrm>
        </p:grpSpPr>
        <p:sp>
          <p:nvSpPr>
            <p:cNvPr id="381" name="Google Shape;381;p24"/>
            <p:cNvSpPr/>
            <p:nvPr/>
          </p:nvSpPr>
          <p:spPr>
            <a:xfrm>
              <a:off x="1320735" y="2140215"/>
              <a:ext cx="2538551" cy="847172"/>
            </a:xfrm>
            <a:custGeom>
              <a:avLst/>
              <a:gdLst/>
              <a:ahLst/>
              <a:cxnLst/>
              <a:rect l="l" t="t" r="r" b="b"/>
              <a:pathLst>
                <a:path w="131463" h="36173" extrusionOk="0">
                  <a:moveTo>
                    <a:pt x="13447" y="5"/>
                  </a:moveTo>
                  <a:cubicBezTo>
                    <a:pt x="30245" y="78"/>
                    <a:pt x="95502" y="35902"/>
                    <a:pt x="113578" y="36157"/>
                  </a:cubicBezTo>
                  <a:cubicBezTo>
                    <a:pt x="131654" y="36413"/>
                    <a:pt x="138702" y="1611"/>
                    <a:pt x="121904" y="1538"/>
                  </a:cubicBezTo>
                  <a:cubicBezTo>
                    <a:pt x="105106" y="1465"/>
                    <a:pt x="30865" y="35975"/>
                    <a:pt x="12789" y="35719"/>
                  </a:cubicBezTo>
                  <a:cubicBezTo>
                    <a:pt x="-5287" y="35464"/>
                    <a:pt x="-3351" y="-68"/>
                    <a:pt x="13447" y="5"/>
                  </a:cubicBezTo>
                  <a:close/>
                </a:path>
              </a:pathLst>
            </a:custGeom>
            <a:noFill/>
            <a:ln w="9525" cap="flat" cmpd="sng">
              <a:solidFill>
                <a:schemeClr val="accent3"/>
              </a:solidFill>
              <a:prstDash val="solid"/>
              <a:round/>
              <a:headEnd type="none" w="med" len="med"/>
              <a:tailEnd type="none" w="med" len="med"/>
            </a:ln>
          </p:spPr>
        </p:sp>
        <p:sp>
          <p:nvSpPr>
            <p:cNvPr id="382" name="Google Shape;382;p24"/>
            <p:cNvSpPr/>
            <p:nvPr/>
          </p:nvSpPr>
          <p:spPr>
            <a:xfrm rot="10800000">
              <a:off x="1219865" y="2139633"/>
              <a:ext cx="2538551" cy="847172"/>
            </a:xfrm>
            <a:custGeom>
              <a:avLst/>
              <a:gdLst/>
              <a:ahLst/>
              <a:cxnLst/>
              <a:rect l="l" t="t" r="r" b="b"/>
              <a:pathLst>
                <a:path w="131463" h="36173" extrusionOk="0">
                  <a:moveTo>
                    <a:pt x="13447" y="5"/>
                  </a:moveTo>
                  <a:cubicBezTo>
                    <a:pt x="30245" y="78"/>
                    <a:pt x="95502" y="35902"/>
                    <a:pt x="113578" y="36157"/>
                  </a:cubicBezTo>
                  <a:cubicBezTo>
                    <a:pt x="131654" y="36413"/>
                    <a:pt x="138702" y="1611"/>
                    <a:pt x="121904" y="1538"/>
                  </a:cubicBezTo>
                  <a:cubicBezTo>
                    <a:pt x="105106" y="1465"/>
                    <a:pt x="30865" y="35975"/>
                    <a:pt x="12789" y="35719"/>
                  </a:cubicBezTo>
                  <a:cubicBezTo>
                    <a:pt x="-5287" y="35464"/>
                    <a:pt x="-3351" y="-68"/>
                    <a:pt x="13447" y="5"/>
                  </a:cubicBezTo>
                  <a:close/>
                </a:path>
              </a:pathLst>
            </a:custGeom>
            <a:noFill/>
            <a:ln w="9525" cap="flat" cmpd="sng">
              <a:solidFill>
                <a:schemeClr val="accent3"/>
              </a:solidFill>
              <a:prstDash val="solid"/>
              <a:round/>
              <a:headEnd type="none" w="med" len="med"/>
              <a:tailEnd type="none" w="med" len="med"/>
            </a:ln>
          </p:spPr>
        </p:sp>
        <p:sp>
          <p:nvSpPr>
            <p:cNvPr id="383" name="Google Shape;383;p24"/>
            <p:cNvSpPr/>
            <p:nvPr/>
          </p:nvSpPr>
          <p:spPr>
            <a:xfrm>
              <a:off x="1158125" y="2124750"/>
              <a:ext cx="893700" cy="893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4"/>
            <p:cNvSpPr/>
            <p:nvPr/>
          </p:nvSpPr>
          <p:spPr>
            <a:xfrm>
              <a:off x="2965725" y="2124750"/>
              <a:ext cx="893700" cy="893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4"/>
            <p:cNvSpPr/>
            <p:nvPr/>
          </p:nvSpPr>
          <p:spPr>
            <a:xfrm>
              <a:off x="1292575" y="2259786"/>
              <a:ext cx="623400" cy="62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4"/>
            <p:cNvSpPr/>
            <p:nvPr/>
          </p:nvSpPr>
          <p:spPr>
            <a:xfrm>
              <a:off x="3095857" y="2259786"/>
              <a:ext cx="623400" cy="62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ly Title 2">
  <p:cSld name="CUSTOM_15">
    <p:spTree>
      <p:nvGrpSpPr>
        <p:cNvPr id="1" name="Shape 387"/>
        <p:cNvGrpSpPr/>
        <p:nvPr/>
      </p:nvGrpSpPr>
      <p:grpSpPr>
        <a:xfrm>
          <a:off x="0" y="0"/>
          <a:ext cx="0" cy="0"/>
          <a:chOff x="0" y="0"/>
          <a:chExt cx="0" cy="0"/>
        </a:xfrm>
      </p:grpSpPr>
      <p:sp>
        <p:nvSpPr>
          <p:cNvPr id="388" name="Google Shape;388;p25"/>
          <p:cNvSpPr/>
          <p:nvPr/>
        </p:nvSpPr>
        <p:spPr>
          <a:xfrm>
            <a:off x="0" y="0"/>
            <a:ext cx="1608545" cy="5118579"/>
          </a:xfrm>
          <a:custGeom>
            <a:avLst/>
            <a:gdLst/>
            <a:ahLst/>
            <a:cxnLst/>
            <a:rect l="l" t="t" r="r" b="b"/>
            <a:pathLst>
              <a:path w="56233" h="178940" extrusionOk="0">
                <a:moveTo>
                  <a:pt x="0" y="1"/>
                </a:moveTo>
                <a:lnTo>
                  <a:pt x="0" y="178939"/>
                </a:lnTo>
                <a:cubicBezTo>
                  <a:pt x="31064" y="178939"/>
                  <a:pt x="56232" y="153772"/>
                  <a:pt x="56232" y="122707"/>
                </a:cubicBezTo>
                <a:lnTo>
                  <a:pt x="56232" y="56232"/>
                </a:lnTo>
                <a:cubicBezTo>
                  <a:pt x="56232" y="25168"/>
                  <a:pt x="31064"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5"/>
          <p:cNvSpPr txBox="1">
            <a:spLocks noGrp="1"/>
          </p:cNvSpPr>
          <p:nvPr>
            <p:ph type="title"/>
          </p:nvPr>
        </p:nvSpPr>
        <p:spPr>
          <a:xfrm rot="-5400000">
            <a:off x="-1077367" y="2380550"/>
            <a:ext cx="3759000" cy="383100"/>
          </a:xfrm>
          <a:prstGeom prst="rect">
            <a:avLst/>
          </a:prstGeom>
          <a:solidFill>
            <a:schemeClr val="accent3"/>
          </a:solidFill>
        </p:spPr>
        <p:txBody>
          <a:bodyPr spcFirstLastPara="1" wrap="square" lIns="91425" tIns="91425" rIns="91425" bIns="91425" anchor="ctr" anchorCtr="0">
            <a:noAutofit/>
          </a:bodyPr>
          <a:lstStyle>
            <a:lvl1pPr lvl="0" algn="ctr" rtl="0">
              <a:spcBef>
                <a:spcPts val="0"/>
              </a:spcBef>
              <a:spcAft>
                <a:spcPts val="0"/>
              </a:spcAft>
              <a:buNone/>
              <a:defRPr>
                <a:solidFill>
                  <a:schemeClr val="lt1"/>
                </a:solidFill>
              </a:defRPr>
            </a:lvl1pPr>
            <a:lvl2pPr lvl="1" algn="ctr" rtl="0">
              <a:spcBef>
                <a:spcPts val="0"/>
              </a:spcBef>
              <a:spcAft>
                <a:spcPts val="0"/>
              </a:spcAft>
              <a:buNone/>
              <a:defRPr>
                <a:solidFill>
                  <a:schemeClr val="lt1"/>
                </a:solidFill>
                <a:latin typeface="Zilla Slab"/>
                <a:ea typeface="Zilla Slab"/>
                <a:cs typeface="Zilla Slab"/>
                <a:sym typeface="Zilla Slab"/>
              </a:defRPr>
            </a:lvl2pPr>
            <a:lvl3pPr lvl="2" algn="ctr" rtl="0">
              <a:spcBef>
                <a:spcPts val="0"/>
              </a:spcBef>
              <a:spcAft>
                <a:spcPts val="0"/>
              </a:spcAft>
              <a:buNone/>
              <a:defRPr>
                <a:solidFill>
                  <a:schemeClr val="lt1"/>
                </a:solidFill>
                <a:latin typeface="Zilla Slab"/>
                <a:ea typeface="Zilla Slab"/>
                <a:cs typeface="Zilla Slab"/>
                <a:sym typeface="Zilla Slab"/>
              </a:defRPr>
            </a:lvl3pPr>
            <a:lvl4pPr lvl="3" algn="ctr" rtl="0">
              <a:spcBef>
                <a:spcPts val="0"/>
              </a:spcBef>
              <a:spcAft>
                <a:spcPts val="0"/>
              </a:spcAft>
              <a:buNone/>
              <a:defRPr>
                <a:solidFill>
                  <a:schemeClr val="lt1"/>
                </a:solidFill>
                <a:latin typeface="Zilla Slab"/>
                <a:ea typeface="Zilla Slab"/>
                <a:cs typeface="Zilla Slab"/>
                <a:sym typeface="Zilla Slab"/>
              </a:defRPr>
            </a:lvl4pPr>
            <a:lvl5pPr lvl="4" algn="ctr" rtl="0">
              <a:spcBef>
                <a:spcPts val="0"/>
              </a:spcBef>
              <a:spcAft>
                <a:spcPts val="0"/>
              </a:spcAft>
              <a:buNone/>
              <a:defRPr>
                <a:solidFill>
                  <a:schemeClr val="lt1"/>
                </a:solidFill>
                <a:latin typeface="Zilla Slab"/>
                <a:ea typeface="Zilla Slab"/>
                <a:cs typeface="Zilla Slab"/>
                <a:sym typeface="Zilla Slab"/>
              </a:defRPr>
            </a:lvl5pPr>
            <a:lvl6pPr lvl="5" algn="ctr" rtl="0">
              <a:spcBef>
                <a:spcPts val="0"/>
              </a:spcBef>
              <a:spcAft>
                <a:spcPts val="0"/>
              </a:spcAft>
              <a:buNone/>
              <a:defRPr>
                <a:solidFill>
                  <a:schemeClr val="lt1"/>
                </a:solidFill>
                <a:latin typeface="Zilla Slab"/>
                <a:ea typeface="Zilla Slab"/>
                <a:cs typeface="Zilla Slab"/>
                <a:sym typeface="Zilla Slab"/>
              </a:defRPr>
            </a:lvl6pPr>
            <a:lvl7pPr lvl="6" algn="ctr" rtl="0">
              <a:spcBef>
                <a:spcPts val="0"/>
              </a:spcBef>
              <a:spcAft>
                <a:spcPts val="0"/>
              </a:spcAft>
              <a:buNone/>
              <a:defRPr>
                <a:solidFill>
                  <a:schemeClr val="lt1"/>
                </a:solidFill>
                <a:latin typeface="Zilla Slab"/>
                <a:ea typeface="Zilla Slab"/>
                <a:cs typeface="Zilla Slab"/>
                <a:sym typeface="Zilla Slab"/>
              </a:defRPr>
            </a:lvl7pPr>
            <a:lvl8pPr lvl="7" algn="ctr" rtl="0">
              <a:spcBef>
                <a:spcPts val="0"/>
              </a:spcBef>
              <a:spcAft>
                <a:spcPts val="0"/>
              </a:spcAft>
              <a:buNone/>
              <a:defRPr>
                <a:solidFill>
                  <a:schemeClr val="lt1"/>
                </a:solidFill>
                <a:latin typeface="Zilla Slab"/>
                <a:ea typeface="Zilla Slab"/>
                <a:cs typeface="Zilla Slab"/>
                <a:sym typeface="Zilla Slab"/>
              </a:defRPr>
            </a:lvl8pPr>
            <a:lvl9pPr lvl="8" algn="ctr" rtl="0">
              <a:spcBef>
                <a:spcPts val="0"/>
              </a:spcBef>
              <a:spcAft>
                <a:spcPts val="0"/>
              </a:spcAft>
              <a:buNone/>
              <a:defRPr>
                <a:solidFill>
                  <a:schemeClr val="lt1"/>
                </a:solidFill>
                <a:latin typeface="Zilla Slab"/>
                <a:ea typeface="Zilla Slab"/>
                <a:cs typeface="Zilla Slab"/>
                <a:sym typeface="Zilla Slab"/>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numbers">
  <p:cSld name="CUSTOM_10">
    <p:spTree>
      <p:nvGrpSpPr>
        <p:cNvPr id="1" name="Shape 390"/>
        <p:cNvGrpSpPr/>
        <p:nvPr/>
      </p:nvGrpSpPr>
      <p:grpSpPr>
        <a:xfrm>
          <a:off x="0" y="0"/>
          <a:ext cx="0" cy="0"/>
          <a:chOff x="0" y="0"/>
          <a:chExt cx="0" cy="0"/>
        </a:xfrm>
      </p:grpSpPr>
      <p:sp>
        <p:nvSpPr>
          <p:cNvPr id="391" name="Google Shape;391;p26"/>
          <p:cNvSpPr txBox="1">
            <a:spLocks noGrp="1"/>
          </p:cNvSpPr>
          <p:nvPr>
            <p:ph type="title" hasCustomPrompt="1"/>
          </p:nvPr>
        </p:nvSpPr>
        <p:spPr>
          <a:xfrm>
            <a:off x="5661900" y="2863011"/>
            <a:ext cx="1508400" cy="72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50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92" name="Google Shape;392;p26"/>
          <p:cNvSpPr txBox="1">
            <a:spLocks noGrp="1"/>
          </p:cNvSpPr>
          <p:nvPr>
            <p:ph type="subTitle" idx="1"/>
          </p:nvPr>
        </p:nvSpPr>
        <p:spPr>
          <a:xfrm>
            <a:off x="7087668" y="2863013"/>
            <a:ext cx="1481700" cy="72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400"/>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sp>
        <p:nvSpPr>
          <p:cNvPr id="393" name="Google Shape;393;p26"/>
          <p:cNvSpPr txBox="1">
            <a:spLocks noGrp="1"/>
          </p:cNvSpPr>
          <p:nvPr>
            <p:ph type="title" idx="2" hasCustomPrompt="1"/>
          </p:nvPr>
        </p:nvSpPr>
        <p:spPr>
          <a:xfrm>
            <a:off x="5661900" y="3855700"/>
            <a:ext cx="1508400" cy="72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5000">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94" name="Google Shape;394;p26"/>
          <p:cNvSpPr txBox="1">
            <a:spLocks noGrp="1"/>
          </p:cNvSpPr>
          <p:nvPr>
            <p:ph type="subTitle" idx="3"/>
          </p:nvPr>
        </p:nvSpPr>
        <p:spPr>
          <a:xfrm>
            <a:off x="7087668" y="3855691"/>
            <a:ext cx="1481700" cy="72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400"/>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grpSp>
        <p:nvGrpSpPr>
          <p:cNvPr id="395" name="Google Shape;395;p26"/>
          <p:cNvGrpSpPr/>
          <p:nvPr/>
        </p:nvGrpSpPr>
        <p:grpSpPr>
          <a:xfrm>
            <a:off x="689102" y="690908"/>
            <a:ext cx="4393087" cy="465918"/>
            <a:chOff x="689100" y="690875"/>
            <a:chExt cx="4393087" cy="381900"/>
          </a:xfrm>
        </p:grpSpPr>
        <p:sp>
          <p:nvSpPr>
            <p:cNvPr id="396" name="Google Shape;396;p26"/>
            <p:cNvSpPr/>
            <p:nvPr/>
          </p:nvSpPr>
          <p:spPr>
            <a:xfrm rot="-5400000">
              <a:off x="693750" y="686225"/>
              <a:ext cx="381900" cy="3912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7" name="Google Shape;397;p26"/>
            <p:cNvGrpSpPr/>
            <p:nvPr/>
          </p:nvGrpSpPr>
          <p:grpSpPr>
            <a:xfrm>
              <a:off x="4552726" y="708035"/>
              <a:ext cx="529462" cy="347575"/>
              <a:chOff x="4241800" y="430325"/>
              <a:chExt cx="529462" cy="347575"/>
            </a:xfrm>
          </p:grpSpPr>
          <p:sp>
            <p:nvSpPr>
              <p:cNvPr id="398" name="Google Shape;398;p26"/>
              <p:cNvSpPr/>
              <p:nvPr/>
            </p:nvSpPr>
            <p:spPr>
              <a:xfrm>
                <a:off x="4241800" y="4303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399" name="Google Shape;399;p26"/>
              <p:cNvSpPr/>
              <p:nvPr/>
            </p:nvSpPr>
            <p:spPr>
              <a:xfrm>
                <a:off x="4241800" y="5191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400" name="Google Shape;400;p26"/>
              <p:cNvSpPr/>
              <p:nvPr/>
            </p:nvSpPr>
            <p:spPr>
              <a:xfrm>
                <a:off x="4241800" y="60027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401" name="Google Shape;401;p26"/>
              <p:cNvSpPr/>
              <p:nvPr/>
            </p:nvSpPr>
            <p:spPr>
              <a:xfrm>
                <a:off x="4241800" y="689100"/>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grpSp>
      </p:grpSp>
      <p:sp>
        <p:nvSpPr>
          <p:cNvPr id="402" name="Google Shape;402;p26"/>
          <p:cNvSpPr txBox="1">
            <a:spLocks noGrp="1"/>
          </p:cNvSpPr>
          <p:nvPr>
            <p:ph type="title" idx="4"/>
          </p:nvPr>
        </p:nvSpPr>
        <p:spPr>
          <a:xfrm>
            <a:off x="752400" y="691150"/>
            <a:ext cx="3819600" cy="465900"/>
          </a:xfrm>
          <a:prstGeom prst="rect">
            <a:avLst/>
          </a:prstGeom>
          <a:solidFill>
            <a:schemeClr val="accent3"/>
          </a:solidFill>
        </p:spPr>
        <p:txBody>
          <a:bodyPr spcFirstLastPara="1" wrap="square" lIns="54000" tIns="91425" rIns="91425" bIns="91425" anchor="ctr"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Zilla Slab"/>
                <a:ea typeface="Zilla Slab"/>
                <a:cs typeface="Zilla Slab"/>
                <a:sym typeface="Zilla Slab"/>
              </a:defRPr>
            </a:lvl2pPr>
            <a:lvl3pPr lvl="2" rtl="0">
              <a:spcBef>
                <a:spcPts val="0"/>
              </a:spcBef>
              <a:spcAft>
                <a:spcPts val="0"/>
              </a:spcAft>
              <a:buNone/>
              <a:defRPr>
                <a:solidFill>
                  <a:schemeClr val="lt1"/>
                </a:solidFill>
                <a:latin typeface="Zilla Slab"/>
                <a:ea typeface="Zilla Slab"/>
                <a:cs typeface="Zilla Slab"/>
                <a:sym typeface="Zilla Slab"/>
              </a:defRPr>
            </a:lvl3pPr>
            <a:lvl4pPr lvl="3" rtl="0">
              <a:spcBef>
                <a:spcPts val="0"/>
              </a:spcBef>
              <a:spcAft>
                <a:spcPts val="0"/>
              </a:spcAft>
              <a:buNone/>
              <a:defRPr>
                <a:solidFill>
                  <a:schemeClr val="lt1"/>
                </a:solidFill>
                <a:latin typeface="Zilla Slab"/>
                <a:ea typeface="Zilla Slab"/>
                <a:cs typeface="Zilla Slab"/>
                <a:sym typeface="Zilla Slab"/>
              </a:defRPr>
            </a:lvl4pPr>
            <a:lvl5pPr lvl="4" rtl="0">
              <a:spcBef>
                <a:spcPts val="0"/>
              </a:spcBef>
              <a:spcAft>
                <a:spcPts val="0"/>
              </a:spcAft>
              <a:buNone/>
              <a:defRPr>
                <a:solidFill>
                  <a:schemeClr val="lt1"/>
                </a:solidFill>
                <a:latin typeface="Zilla Slab"/>
                <a:ea typeface="Zilla Slab"/>
                <a:cs typeface="Zilla Slab"/>
                <a:sym typeface="Zilla Slab"/>
              </a:defRPr>
            </a:lvl5pPr>
            <a:lvl6pPr lvl="5" rtl="0">
              <a:spcBef>
                <a:spcPts val="0"/>
              </a:spcBef>
              <a:spcAft>
                <a:spcPts val="0"/>
              </a:spcAft>
              <a:buNone/>
              <a:defRPr>
                <a:solidFill>
                  <a:schemeClr val="lt1"/>
                </a:solidFill>
                <a:latin typeface="Zilla Slab"/>
                <a:ea typeface="Zilla Slab"/>
                <a:cs typeface="Zilla Slab"/>
                <a:sym typeface="Zilla Slab"/>
              </a:defRPr>
            </a:lvl6pPr>
            <a:lvl7pPr lvl="6" rtl="0">
              <a:spcBef>
                <a:spcPts val="0"/>
              </a:spcBef>
              <a:spcAft>
                <a:spcPts val="0"/>
              </a:spcAft>
              <a:buNone/>
              <a:defRPr>
                <a:solidFill>
                  <a:schemeClr val="lt1"/>
                </a:solidFill>
                <a:latin typeface="Zilla Slab"/>
                <a:ea typeface="Zilla Slab"/>
                <a:cs typeface="Zilla Slab"/>
                <a:sym typeface="Zilla Slab"/>
              </a:defRPr>
            </a:lvl7pPr>
            <a:lvl8pPr lvl="7" rtl="0">
              <a:spcBef>
                <a:spcPts val="0"/>
              </a:spcBef>
              <a:spcAft>
                <a:spcPts val="0"/>
              </a:spcAft>
              <a:buNone/>
              <a:defRPr>
                <a:solidFill>
                  <a:schemeClr val="lt1"/>
                </a:solidFill>
                <a:latin typeface="Zilla Slab"/>
                <a:ea typeface="Zilla Slab"/>
                <a:cs typeface="Zilla Slab"/>
                <a:sym typeface="Zilla Slab"/>
              </a:defRPr>
            </a:lvl8pPr>
            <a:lvl9pPr lvl="8" rtl="0">
              <a:spcBef>
                <a:spcPts val="0"/>
              </a:spcBef>
              <a:spcAft>
                <a:spcPts val="0"/>
              </a:spcAft>
              <a:buNone/>
              <a:defRPr>
                <a:solidFill>
                  <a:schemeClr val="lt1"/>
                </a:solidFill>
                <a:latin typeface="Zilla Slab"/>
                <a:ea typeface="Zilla Slab"/>
                <a:cs typeface="Zilla Slab"/>
                <a:sym typeface="Zilla Slab"/>
              </a:defRPr>
            </a:lvl9pPr>
          </a:lstStyle>
          <a:p>
            <a:endParaRPr/>
          </a:p>
        </p:txBody>
      </p:sp>
      <p:grpSp>
        <p:nvGrpSpPr>
          <p:cNvPr id="403" name="Google Shape;403;p26"/>
          <p:cNvGrpSpPr/>
          <p:nvPr/>
        </p:nvGrpSpPr>
        <p:grpSpPr>
          <a:xfrm rot="-594872">
            <a:off x="7916599" y="548290"/>
            <a:ext cx="309788" cy="261531"/>
            <a:chOff x="7993069" y="988879"/>
            <a:chExt cx="306018" cy="258328"/>
          </a:xfrm>
        </p:grpSpPr>
        <p:sp>
          <p:nvSpPr>
            <p:cNvPr id="404" name="Google Shape;404;p26"/>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6"/>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 name="Google Shape;406;p26"/>
          <p:cNvGrpSpPr/>
          <p:nvPr/>
        </p:nvGrpSpPr>
        <p:grpSpPr>
          <a:xfrm rot="2699760">
            <a:off x="8293661" y="695551"/>
            <a:ext cx="309802" cy="261504"/>
            <a:chOff x="7993069" y="988879"/>
            <a:chExt cx="306018" cy="258328"/>
          </a:xfrm>
        </p:grpSpPr>
        <p:sp>
          <p:nvSpPr>
            <p:cNvPr id="407" name="Google Shape;407;p26"/>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6"/>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extLst>
    <p:ext uri="{DCECCB84-F9BA-43D5-87BE-67443E8EF086}">
      <p15:sldGuideLst xmlns:p15="http://schemas.microsoft.com/office/powerpoint/2012/main">
        <p15:guide id="1" orient="horz" pos="1616">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2">
  <p:cSld name="CUSTOM_13">
    <p:spTree>
      <p:nvGrpSpPr>
        <p:cNvPr id="1" name="Shape 429"/>
        <p:cNvGrpSpPr/>
        <p:nvPr/>
      </p:nvGrpSpPr>
      <p:grpSpPr>
        <a:xfrm>
          <a:off x="0" y="0"/>
          <a:ext cx="0" cy="0"/>
          <a:chOff x="0" y="0"/>
          <a:chExt cx="0" cy="0"/>
        </a:xfrm>
      </p:grpSpPr>
      <p:sp>
        <p:nvSpPr>
          <p:cNvPr id="430" name="Google Shape;430;p28"/>
          <p:cNvSpPr/>
          <p:nvPr/>
        </p:nvSpPr>
        <p:spPr>
          <a:xfrm>
            <a:off x="687106" y="-1437131"/>
            <a:ext cx="7769891" cy="2291873"/>
          </a:xfrm>
          <a:custGeom>
            <a:avLst/>
            <a:gdLst/>
            <a:ahLst/>
            <a:cxnLst/>
            <a:rect l="l" t="t" r="r" b="b"/>
            <a:pathLst>
              <a:path w="21871" h="9346" extrusionOk="0">
                <a:moveTo>
                  <a:pt x="10934" y="0"/>
                </a:moveTo>
                <a:cubicBezTo>
                  <a:pt x="9696" y="0"/>
                  <a:pt x="8509" y="493"/>
                  <a:pt x="7634" y="1370"/>
                </a:cubicBezTo>
                <a:lnTo>
                  <a:pt x="0" y="9004"/>
                </a:lnTo>
                <a:cubicBezTo>
                  <a:pt x="218" y="9222"/>
                  <a:pt x="514" y="9346"/>
                  <a:pt x="824" y="9346"/>
                </a:cubicBezTo>
                <a:lnTo>
                  <a:pt x="21044" y="9346"/>
                </a:lnTo>
                <a:cubicBezTo>
                  <a:pt x="21354" y="9346"/>
                  <a:pt x="21652" y="9222"/>
                  <a:pt x="21870" y="9004"/>
                </a:cubicBezTo>
                <a:lnTo>
                  <a:pt x="14237" y="1370"/>
                </a:lnTo>
                <a:cubicBezTo>
                  <a:pt x="13362" y="493"/>
                  <a:pt x="12172" y="0"/>
                  <a:pt x="10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8"/>
          <p:cNvSpPr/>
          <p:nvPr/>
        </p:nvSpPr>
        <p:spPr>
          <a:xfrm>
            <a:off x="1068175" y="0"/>
            <a:ext cx="7007700" cy="2803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8"/>
          <p:cNvSpPr/>
          <p:nvPr/>
        </p:nvSpPr>
        <p:spPr>
          <a:xfrm rot="5400000">
            <a:off x="741775" y="619220"/>
            <a:ext cx="3785269" cy="3894829"/>
          </a:xfrm>
          <a:custGeom>
            <a:avLst/>
            <a:gdLst/>
            <a:ahLst/>
            <a:cxnLst/>
            <a:rect l="l" t="t" r="r" b="b"/>
            <a:pathLst>
              <a:path w="21871" h="9346" extrusionOk="0">
                <a:moveTo>
                  <a:pt x="10934" y="0"/>
                </a:moveTo>
                <a:cubicBezTo>
                  <a:pt x="9696" y="0"/>
                  <a:pt x="8509" y="493"/>
                  <a:pt x="7634" y="1370"/>
                </a:cubicBezTo>
                <a:lnTo>
                  <a:pt x="0" y="9004"/>
                </a:lnTo>
                <a:cubicBezTo>
                  <a:pt x="218" y="9222"/>
                  <a:pt x="514" y="9346"/>
                  <a:pt x="824" y="9346"/>
                </a:cubicBezTo>
                <a:lnTo>
                  <a:pt x="21044" y="9346"/>
                </a:lnTo>
                <a:cubicBezTo>
                  <a:pt x="21354" y="9346"/>
                  <a:pt x="21652" y="9222"/>
                  <a:pt x="21870" y="9004"/>
                </a:cubicBezTo>
                <a:lnTo>
                  <a:pt x="14237" y="1370"/>
                </a:lnTo>
                <a:cubicBezTo>
                  <a:pt x="13362" y="493"/>
                  <a:pt x="12172" y="0"/>
                  <a:pt x="10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8"/>
          <p:cNvSpPr/>
          <p:nvPr/>
        </p:nvSpPr>
        <p:spPr>
          <a:xfrm rot="-5400000">
            <a:off x="4626775" y="619220"/>
            <a:ext cx="3785269" cy="3894829"/>
          </a:xfrm>
          <a:custGeom>
            <a:avLst/>
            <a:gdLst/>
            <a:ahLst/>
            <a:cxnLst/>
            <a:rect l="l" t="t" r="r" b="b"/>
            <a:pathLst>
              <a:path w="21871" h="9346" extrusionOk="0">
                <a:moveTo>
                  <a:pt x="10934" y="0"/>
                </a:moveTo>
                <a:cubicBezTo>
                  <a:pt x="9696" y="0"/>
                  <a:pt x="8509" y="493"/>
                  <a:pt x="7634" y="1370"/>
                </a:cubicBezTo>
                <a:lnTo>
                  <a:pt x="0" y="9004"/>
                </a:lnTo>
                <a:cubicBezTo>
                  <a:pt x="218" y="9222"/>
                  <a:pt x="514" y="9346"/>
                  <a:pt x="824" y="9346"/>
                </a:cubicBezTo>
                <a:lnTo>
                  <a:pt x="21044" y="9346"/>
                </a:lnTo>
                <a:cubicBezTo>
                  <a:pt x="21354" y="9346"/>
                  <a:pt x="21652" y="9222"/>
                  <a:pt x="21870" y="9004"/>
                </a:cubicBezTo>
                <a:lnTo>
                  <a:pt x="14237" y="1370"/>
                </a:lnTo>
                <a:cubicBezTo>
                  <a:pt x="13362" y="493"/>
                  <a:pt x="12172" y="0"/>
                  <a:pt x="109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8"/>
          <p:cNvSpPr/>
          <p:nvPr/>
        </p:nvSpPr>
        <p:spPr>
          <a:xfrm>
            <a:off x="687106" y="2167408"/>
            <a:ext cx="7769891" cy="2291873"/>
          </a:xfrm>
          <a:custGeom>
            <a:avLst/>
            <a:gdLst/>
            <a:ahLst/>
            <a:cxnLst/>
            <a:rect l="l" t="t" r="r" b="b"/>
            <a:pathLst>
              <a:path w="21871" h="9346" extrusionOk="0">
                <a:moveTo>
                  <a:pt x="10934" y="0"/>
                </a:moveTo>
                <a:cubicBezTo>
                  <a:pt x="9696" y="0"/>
                  <a:pt x="8509" y="493"/>
                  <a:pt x="7634" y="1370"/>
                </a:cubicBezTo>
                <a:lnTo>
                  <a:pt x="0" y="9004"/>
                </a:lnTo>
                <a:cubicBezTo>
                  <a:pt x="218" y="9222"/>
                  <a:pt x="514" y="9346"/>
                  <a:pt x="824" y="9346"/>
                </a:cubicBezTo>
                <a:lnTo>
                  <a:pt x="21044" y="9346"/>
                </a:lnTo>
                <a:cubicBezTo>
                  <a:pt x="21354" y="9346"/>
                  <a:pt x="21652" y="9222"/>
                  <a:pt x="21870" y="9004"/>
                </a:cubicBezTo>
                <a:lnTo>
                  <a:pt x="14237" y="1370"/>
                </a:lnTo>
                <a:cubicBezTo>
                  <a:pt x="13362" y="493"/>
                  <a:pt x="12172" y="0"/>
                  <a:pt x="109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8"/>
          <p:cNvSpPr txBox="1">
            <a:spLocks noGrp="1"/>
          </p:cNvSpPr>
          <p:nvPr>
            <p:ph type="subTitle" idx="1"/>
          </p:nvPr>
        </p:nvSpPr>
        <p:spPr>
          <a:xfrm>
            <a:off x="2606600" y="3032625"/>
            <a:ext cx="3931200" cy="1287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solidFill>
                  <a:schemeClr val="dk1"/>
                </a:solidFill>
              </a:defRPr>
            </a:lvl1pPr>
            <a:lvl2pPr lvl="1" algn="ctr" rtl="0">
              <a:lnSpc>
                <a:spcPct val="100000"/>
              </a:lnSpc>
              <a:spcBef>
                <a:spcPts val="16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36" name="Google Shape;436;p28"/>
          <p:cNvSpPr txBox="1">
            <a:spLocks noGrp="1"/>
          </p:cNvSpPr>
          <p:nvPr>
            <p:ph type="title"/>
          </p:nvPr>
        </p:nvSpPr>
        <p:spPr>
          <a:xfrm>
            <a:off x="2414250" y="1631650"/>
            <a:ext cx="4315500" cy="138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500"/>
              <a:buNone/>
              <a:defRPr sz="8000"/>
            </a:lvl1pPr>
            <a:lvl2pPr lvl="1" rtl="0">
              <a:spcBef>
                <a:spcPts val="0"/>
              </a:spcBef>
              <a:spcAft>
                <a:spcPts val="0"/>
              </a:spcAft>
              <a:buSzPts val="4500"/>
              <a:buNone/>
              <a:defRPr sz="4500"/>
            </a:lvl2pPr>
            <a:lvl3pPr lvl="2" rtl="0">
              <a:spcBef>
                <a:spcPts val="0"/>
              </a:spcBef>
              <a:spcAft>
                <a:spcPts val="0"/>
              </a:spcAft>
              <a:buSzPts val="4500"/>
              <a:buNone/>
              <a:defRPr sz="4500"/>
            </a:lvl3pPr>
            <a:lvl4pPr lvl="3" rtl="0">
              <a:spcBef>
                <a:spcPts val="0"/>
              </a:spcBef>
              <a:spcAft>
                <a:spcPts val="0"/>
              </a:spcAft>
              <a:buSzPts val="4500"/>
              <a:buNone/>
              <a:defRPr sz="4500"/>
            </a:lvl4pPr>
            <a:lvl5pPr lvl="4" rtl="0">
              <a:spcBef>
                <a:spcPts val="0"/>
              </a:spcBef>
              <a:spcAft>
                <a:spcPts val="0"/>
              </a:spcAft>
              <a:buSzPts val="4500"/>
              <a:buNone/>
              <a:defRPr sz="4500"/>
            </a:lvl5pPr>
            <a:lvl6pPr lvl="5" rtl="0">
              <a:spcBef>
                <a:spcPts val="0"/>
              </a:spcBef>
              <a:spcAft>
                <a:spcPts val="0"/>
              </a:spcAft>
              <a:buSzPts val="4500"/>
              <a:buNone/>
              <a:defRPr sz="4500"/>
            </a:lvl6pPr>
            <a:lvl7pPr lvl="6" rtl="0">
              <a:spcBef>
                <a:spcPts val="0"/>
              </a:spcBef>
              <a:spcAft>
                <a:spcPts val="0"/>
              </a:spcAft>
              <a:buSzPts val="4500"/>
              <a:buNone/>
              <a:defRPr sz="4500"/>
            </a:lvl7pPr>
            <a:lvl8pPr lvl="7" rtl="0">
              <a:spcBef>
                <a:spcPts val="0"/>
              </a:spcBef>
              <a:spcAft>
                <a:spcPts val="0"/>
              </a:spcAft>
              <a:buSzPts val="4500"/>
              <a:buNone/>
              <a:defRPr sz="4500"/>
            </a:lvl8pPr>
            <a:lvl9pPr lvl="8" rtl="0">
              <a:spcBef>
                <a:spcPts val="0"/>
              </a:spcBef>
              <a:spcAft>
                <a:spcPts val="0"/>
              </a:spcAft>
              <a:buSzPts val="4500"/>
              <a:buNone/>
              <a:defRPr sz="45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2 1">
  <p:cSld name="CUSTOM_13_1">
    <p:spTree>
      <p:nvGrpSpPr>
        <p:cNvPr id="1" name="Shape 437"/>
        <p:cNvGrpSpPr/>
        <p:nvPr/>
      </p:nvGrpSpPr>
      <p:grpSpPr>
        <a:xfrm>
          <a:off x="0" y="0"/>
          <a:ext cx="0" cy="0"/>
          <a:chOff x="0" y="0"/>
          <a:chExt cx="0" cy="0"/>
        </a:xfrm>
      </p:grpSpPr>
      <p:sp>
        <p:nvSpPr>
          <p:cNvPr id="438" name="Google Shape;438;p29"/>
          <p:cNvSpPr/>
          <p:nvPr/>
        </p:nvSpPr>
        <p:spPr>
          <a:xfrm>
            <a:off x="684823" y="2154998"/>
            <a:ext cx="7768500" cy="2309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9"/>
          <p:cNvSpPr/>
          <p:nvPr/>
        </p:nvSpPr>
        <p:spPr>
          <a:xfrm rot="-5400000">
            <a:off x="3027012" y="-960903"/>
            <a:ext cx="3081568" cy="7774943"/>
          </a:xfrm>
          <a:custGeom>
            <a:avLst/>
            <a:gdLst/>
            <a:ahLst/>
            <a:cxnLst/>
            <a:rect l="l" t="t" r="r" b="b"/>
            <a:pathLst>
              <a:path w="56233" h="178940" extrusionOk="0">
                <a:moveTo>
                  <a:pt x="0" y="1"/>
                </a:moveTo>
                <a:lnTo>
                  <a:pt x="0" y="178939"/>
                </a:lnTo>
                <a:lnTo>
                  <a:pt x="28116" y="178939"/>
                </a:lnTo>
                <a:lnTo>
                  <a:pt x="48269" y="161766"/>
                </a:lnTo>
                <a:cubicBezTo>
                  <a:pt x="53314" y="157480"/>
                  <a:pt x="56232" y="151219"/>
                  <a:pt x="56232" y="144592"/>
                </a:cubicBezTo>
                <a:lnTo>
                  <a:pt x="56232" y="34348"/>
                </a:lnTo>
                <a:cubicBezTo>
                  <a:pt x="56232" y="27752"/>
                  <a:pt x="53314" y="21460"/>
                  <a:pt x="48269" y="17174"/>
                </a:cubicBezTo>
                <a:lnTo>
                  <a:pt x="28116" y="1"/>
                </a:lnTo>
                <a:close/>
              </a:path>
            </a:pathLst>
          </a:custGeom>
          <a:solidFill>
            <a:schemeClr val="accent4"/>
          </a:solidFill>
          <a:ln w="3810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9"/>
          <p:cNvSpPr/>
          <p:nvPr/>
        </p:nvSpPr>
        <p:spPr>
          <a:xfrm rot="10800000">
            <a:off x="681200" y="1579575"/>
            <a:ext cx="7772400" cy="880500"/>
          </a:xfrm>
          <a:prstGeom prst="snip2SameRect">
            <a:avLst>
              <a:gd name="adj1" fmla="val 35433"/>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9"/>
          <p:cNvSpPr txBox="1">
            <a:spLocks noGrp="1"/>
          </p:cNvSpPr>
          <p:nvPr>
            <p:ph type="subTitle" idx="1"/>
          </p:nvPr>
        </p:nvSpPr>
        <p:spPr>
          <a:xfrm>
            <a:off x="2607373" y="3447312"/>
            <a:ext cx="3929700" cy="909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solidFill>
                  <a:schemeClr val="dk1"/>
                </a:solidFill>
              </a:defRPr>
            </a:lvl1pPr>
            <a:lvl2pPr lvl="1" algn="ctr" rtl="0">
              <a:lnSpc>
                <a:spcPct val="100000"/>
              </a:lnSpc>
              <a:spcBef>
                <a:spcPts val="16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42" name="Google Shape;442;p29"/>
          <p:cNvSpPr/>
          <p:nvPr/>
        </p:nvSpPr>
        <p:spPr>
          <a:xfrm>
            <a:off x="1243725" y="689100"/>
            <a:ext cx="6656700" cy="1770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9"/>
          <p:cNvSpPr txBox="1">
            <a:spLocks noGrp="1"/>
          </p:cNvSpPr>
          <p:nvPr>
            <p:ph type="title"/>
          </p:nvPr>
        </p:nvSpPr>
        <p:spPr>
          <a:xfrm>
            <a:off x="2414250" y="1631650"/>
            <a:ext cx="4315500" cy="138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500"/>
              <a:buNone/>
              <a:defRPr sz="8000"/>
            </a:lvl1pPr>
            <a:lvl2pPr lvl="1" rtl="0">
              <a:spcBef>
                <a:spcPts val="0"/>
              </a:spcBef>
              <a:spcAft>
                <a:spcPts val="0"/>
              </a:spcAft>
              <a:buSzPts val="4500"/>
              <a:buNone/>
              <a:defRPr sz="4500"/>
            </a:lvl2pPr>
            <a:lvl3pPr lvl="2" rtl="0">
              <a:spcBef>
                <a:spcPts val="0"/>
              </a:spcBef>
              <a:spcAft>
                <a:spcPts val="0"/>
              </a:spcAft>
              <a:buSzPts val="4500"/>
              <a:buNone/>
              <a:defRPr sz="4500"/>
            </a:lvl3pPr>
            <a:lvl4pPr lvl="3" rtl="0">
              <a:spcBef>
                <a:spcPts val="0"/>
              </a:spcBef>
              <a:spcAft>
                <a:spcPts val="0"/>
              </a:spcAft>
              <a:buSzPts val="4500"/>
              <a:buNone/>
              <a:defRPr sz="4500"/>
            </a:lvl4pPr>
            <a:lvl5pPr lvl="4" rtl="0">
              <a:spcBef>
                <a:spcPts val="0"/>
              </a:spcBef>
              <a:spcAft>
                <a:spcPts val="0"/>
              </a:spcAft>
              <a:buSzPts val="4500"/>
              <a:buNone/>
              <a:defRPr sz="4500"/>
            </a:lvl5pPr>
            <a:lvl6pPr lvl="5" rtl="0">
              <a:spcBef>
                <a:spcPts val="0"/>
              </a:spcBef>
              <a:spcAft>
                <a:spcPts val="0"/>
              </a:spcAft>
              <a:buSzPts val="4500"/>
              <a:buNone/>
              <a:defRPr sz="4500"/>
            </a:lvl6pPr>
            <a:lvl7pPr lvl="6" rtl="0">
              <a:spcBef>
                <a:spcPts val="0"/>
              </a:spcBef>
              <a:spcAft>
                <a:spcPts val="0"/>
              </a:spcAft>
              <a:buSzPts val="4500"/>
              <a:buNone/>
              <a:defRPr sz="4500"/>
            </a:lvl7pPr>
            <a:lvl8pPr lvl="7" rtl="0">
              <a:spcBef>
                <a:spcPts val="0"/>
              </a:spcBef>
              <a:spcAft>
                <a:spcPts val="0"/>
              </a:spcAft>
              <a:buSzPts val="4500"/>
              <a:buNone/>
              <a:defRPr sz="4500"/>
            </a:lvl8pPr>
            <a:lvl9pPr lvl="8" rtl="0">
              <a:spcBef>
                <a:spcPts val="0"/>
              </a:spcBef>
              <a:spcAft>
                <a:spcPts val="0"/>
              </a:spcAft>
              <a:buSzPts val="4500"/>
              <a:buNone/>
              <a:defRPr sz="45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19">
    <p:spTree>
      <p:nvGrpSpPr>
        <p:cNvPr id="1" name="Shape 44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grpSp>
        <p:nvGrpSpPr>
          <p:cNvPr id="30" name="Google Shape;30;p5"/>
          <p:cNvGrpSpPr/>
          <p:nvPr/>
        </p:nvGrpSpPr>
        <p:grpSpPr>
          <a:xfrm>
            <a:off x="689102" y="690908"/>
            <a:ext cx="4393087" cy="465918"/>
            <a:chOff x="689100" y="690875"/>
            <a:chExt cx="4393087" cy="381900"/>
          </a:xfrm>
        </p:grpSpPr>
        <p:sp>
          <p:nvSpPr>
            <p:cNvPr id="31" name="Google Shape;31;p5"/>
            <p:cNvSpPr/>
            <p:nvPr/>
          </p:nvSpPr>
          <p:spPr>
            <a:xfrm rot="-5400000">
              <a:off x="693750" y="686225"/>
              <a:ext cx="381900" cy="3912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5"/>
            <p:cNvGrpSpPr/>
            <p:nvPr/>
          </p:nvGrpSpPr>
          <p:grpSpPr>
            <a:xfrm>
              <a:off x="4552726" y="708035"/>
              <a:ext cx="529462" cy="347575"/>
              <a:chOff x="4241800" y="430325"/>
              <a:chExt cx="529462" cy="347575"/>
            </a:xfrm>
          </p:grpSpPr>
          <p:sp>
            <p:nvSpPr>
              <p:cNvPr id="33" name="Google Shape;33;p5"/>
              <p:cNvSpPr/>
              <p:nvPr/>
            </p:nvSpPr>
            <p:spPr>
              <a:xfrm>
                <a:off x="4241800" y="4303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34" name="Google Shape;34;p5"/>
              <p:cNvSpPr/>
              <p:nvPr/>
            </p:nvSpPr>
            <p:spPr>
              <a:xfrm>
                <a:off x="4241800" y="5191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35" name="Google Shape;35;p5"/>
              <p:cNvSpPr/>
              <p:nvPr/>
            </p:nvSpPr>
            <p:spPr>
              <a:xfrm>
                <a:off x="4241800" y="60027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36" name="Google Shape;36;p5"/>
              <p:cNvSpPr/>
              <p:nvPr/>
            </p:nvSpPr>
            <p:spPr>
              <a:xfrm>
                <a:off x="4241800" y="689100"/>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grpSp>
      </p:grpSp>
      <p:sp>
        <p:nvSpPr>
          <p:cNvPr id="37" name="Google Shape;37;p5"/>
          <p:cNvSpPr txBox="1">
            <a:spLocks noGrp="1"/>
          </p:cNvSpPr>
          <p:nvPr>
            <p:ph type="body" idx="1"/>
          </p:nvPr>
        </p:nvSpPr>
        <p:spPr>
          <a:xfrm>
            <a:off x="576625" y="1496643"/>
            <a:ext cx="3995400" cy="3116700"/>
          </a:xfrm>
          <a:prstGeom prst="rect">
            <a:avLst/>
          </a:prstGeom>
        </p:spPr>
        <p:txBody>
          <a:bodyPr spcFirstLastPara="1" wrap="square" lIns="91425" tIns="91425" rIns="91425" bIns="91425" anchor="t" anchorCtr="0">
            <a:noAutofit/>
          </a:bodyPr>
          <a:lstStyle>
            <a:lvl1pPr marL="457200" marR="50800" lvl="0" indent="-311150" rtl="0">
              <a:spcBef>
                <a:spcPts val="0"/>
              </a:spcBef>
              <a:spcAft>
                <a:spcPts val="0"/>
              </a:spcAft>
              <a:buSzPts val="1300"/>
              <a:buChar char="▅"/>
              <a:defRPr sz="1300"/>
            </a:lvl1pPr>
            <a:lvl2pPr marL="914400" lvl="1" indent="-311150" rtl="0">
              <a:spcBef>
                <a:spcPts val="0"/>
              </a:spcBef>
              <a:spcAft>
                <a:spcPts val="0"/>
              </a:spcAft>
              <a:buSzPts val="1300"/>
              <a:buChar char="○"/>
              <a:defRPr sz="1300"/>
            </a:lvl2pPr>
            <a:lvl3pPr marL="1371600" lvl="2" indent="-311150" rtl="0">
              <a:spcBef>
                <a:spcPts val="1600"/>
              </a:spcBef>
              <a:spcAft>
                <a:spcPts val="0"/>
              </a:spcAft>
              <a:buSzPts val="1300"/>
              <a:buChar char="■"/>
              <a:defRPr sz="1300"/>
            </a:lvl3pPr>
            <a:lvl4pPr marL="1828800" lvl="3" indent="-311150" rtl="0">
              <a:spcBef>
                <a:spcPts val="1600"/>
              </a:spcBef>
              <a:spcAft>
                <a:spcPts val="0"/>
              </a:spcAft>
              <a:buSzPts val="1300"/>
              <a:buChar char="●"/>
              <a:defRPr sz="1300"/>
            </a:lvl4pPr>
            <a:lvl5pPr marL="2286000" lvl="4" indent="-311150" rtl="0">
              <a:spcBef>
                <a:spcPts val="1600"/>
              </a:spcBef>
              <a:spcAft>
                <a:spcPts val="0"/>
              </a:spcAft>
              <a:buSzPts val="1300"/>
              <a:buChar char="○"/>
              <a:defRPr sz="1300"/>
            </a:lvl5pPr>
            <a:lvl6pPr marL="2743200" lvl="5" indent="-311150" rtl="0">
              <a:spcBef>
                <a:spcPts val="1600"/>
              </a:spcBef>
              <a:spcAft>
                <a:spcPts val="0"/>
              </a:spcAft>
              <a:buSzPts val="1300"/>
              <a:buChar char="■"/>
              <a:defRPr sz="1300"/>
            </a:lvl6pPr>
            <a:lvl7pPr marL="3200400" lvl="6" indent="-311150" rtl="0">
              <a:spcBef>
                <a:spcPts val="1600"/>
              </a:spcBef>
              <a:spcAft>
                <a:spcPts val="0"/>
              </a:spcAft>
              <a:buSzPts val="1300"/>
              <a:buChar char="●"/>
              <a:defRPr sz="1300"/>
            </a:lvl7pPr>
            <a:lvl8pPr marL="3657600" lvl="7" indent="-311150" rtl="0">
              <a:spcBef>
                <a:spcPts val="1600"/>
              </a:spcBef>
              <a:spcAft>
                <a:spcPts val="0"/>
              </a:spcAft>
              <a:buSzPts val="1300"/>
              <a:buChar char="○"/>
              <a:defRPr sz="1300"/>
            </a:lvl8pPr>
            <a:lvl9pPr marL="4114800" lvl="8" indent="-311150" rtl="0">
              <a:spcBef>
                <a:spcPts val="1600"/>
              </a:spcBef>
              <a:spcAft>
                <a:spcPts val="1600"/>
              </a:spcAft>
              <a:buSzPts val="1300"/>
              <a:buChar char="■"/>
              <a:defRPr sz="1300"/>
            </a:lvl9pPr>
          </a:lstStyle>
          <a:p>
            <a:endParaRPr/>
          </a:p>
        </p:txBody>
      </p:sp>
      <p:sp>
        <p:nvSpPr>
          <p:cNvPr id="38" name="Google Shape;38;p5"/>
          <p:cNvSpPr txBox="1">
            <a:spLocks noGrp="1"/>
          </p:cNvSpPr>
          <p:nvPr>
            <p:ph type="body" idx="2"/>
          </p:nvPr>
        </p:nvSpPr>
        <p:spPr>
          <a:xfrm>
            <a:off x="4572000" y="1496748"/>
            <a:ext cx="3995400" cy="3116700"/>
          </a:xfrm>
          <a:prstGeom prst="rect">
            <a:avLst/>
          </a:prstGeom>
        </p:spPr>
        <p:txBody>
          <a:bodyPr spcFirstLastPara="1" wrap="square" lIns="91425" tIns="91425" rIns="91425" bIns="91425" anchor="t" anchorCtr="0">
            <a:noAutofit/>
          </a:bodyPr>
          <a:lstStyle>
            <a:lvl1pPr marL="457200" marR="50800" lvl="0" indent="-311150" rtl="0">
              <a:spcBef>
                <a:spcPts val="0"/>
              </a:spcBef>
              <a:spcAft>
                <a:spcPts val="0"/>
              </a:spcAft>
              <a:buClr>
                <a:schemeClr val="dk1"/>
              </a:buClr>
              <a:buSzPts val="1300"/>
              <a:buChar char="▅"/>
              <a:defRPr sz="1300"/>
            </a:lvl1pPr>
            <a:lvl2pPr marL="914400" lvl="1" indent="-311150" rtl="0">
              <a:spcBef>
                <a:spcPts val="0"/>
              </a:spcBef>
              <a:spcAft>
                <a:spcPts val="0"/>
              </a:spcAft>
              <a:buClr>
                <a:schemeClr val="dk1"/>
              </a:buClr>
              <a:buSzPts val="1300"/>
              <a:buChar char="○"/>
              <a:defRPr sz="1300"/>
            </a:lvl2pPr>
            <a:lvl3pPr marL="1371600" lvl="2" indent="-311150" rtl="0">
              <a:spcBef>
                <a:spcPts val="1600"/>
              </a:spcBef>
              <a:spcAft>
                <a:spcPts val="0"/>
              </a:spcAft>
              <a:buClr>
                <a:schemeClr val="dk1"/>
              </a:buClr>
              <a:buSzPts val="1300"/>
              <a:buChar char="■"/>
              <a:defRPr sz="1300"/>
            </a:lvl3pPr>
            <a:lvl4pPr marL="1828800" lvl="3" indent="-311150" rtl="0">
              <a:spcBef>
                <a:spcPts val="1600"/>
              </a:spcBef>
              <a:spcAft>
                <a:spcPts val="0"/>
              </a:spcAft>
              <a:buClr>
                <a:schemeClr val="dk1"/>
              </a:buClr>
              <a:buSzPts val="1300"/>
              <a:buChar char="●"/>
              <a:defRPr sz="1300"/>
            </a:lvl4pPr>
            <a:lvl5pPr marL="2286000" lvl="4" indent="-311150" rtl="0">
              <a:spcBef>
                <a:spcPts val="1600"/>
              </a:spcBef>
              <a:spcAft>
                <a:spcPts val="0"/>
              </a:spcAft>
              <a:buClr>
                <a:schemeClr val="dk1"/>
              </a:buClr>
              <a:buSzPts val="1300"/>
              <a:buChar char="○"/>
              <a:defRPr sz="1300"/>
            </a:lvl5pPr>
            <a:lvl6pPr marL="2743200" lvl="5" indent="-311150" rtl="0">
              <a:spcBef>
                <a:spcPts val="1600"/>
              </a:spcBef>
              <a:spcAft>
                <a:spcPts val="0"/>
              </a:spcAft>
              <a:buClr>
                <a:schemeClr val="dk1"/>
              </a:buClr>
              <a:buSzPts val="1300"/>
              <a:buChar char="■"/>
              <a:defRPr sz="1300"/>
            </a:lvl6pPr>
            <a:lvl7pPr marL="3200400" lvl="6" indent="-311150" rtl="0">
              <a:spcBef>
                <a:spcPts val="1600"/>
              </a:spcBef>
              <a:spcAft>
                <a:spcPts val="0"/>
              </a:spcAft>
              <a:buClr>
                <a:schemeClr val="dk1"/>
              </a:buClr>
              <a:buSzPts val="1300"/>
              <a:buChar char="●"/>
              <a:defRPr sz="1300"/>
            </a:lvl7pPr>
            <a:lvl8pPr marL="3657600" lvl="7" indent="-311150" rtl="0">
              <a:spcBef>
                <a:spcPts val="1600"/>
              </a:spcBef>
              <a:spcAft>
                <a:spcPts val="0"/>
              </a:spcAft>
              <a:buClr>
                <a:schemeClr val="dk1"/>
              </a:buClr>
              <a:buSzPts val="1300"/>
              <a:buChar char="○"/>
              <a:defRPr sz="1300"/>
            </a:lvl8pPr>
            <a:lvl9pPr marL="4114800" lvl="8" indent="-311150" rtl="0">
              <a:spcBef>
                <a:spcPts val="1600"/>
              </a:spcBef>
              <a:spcAft>
                <a:spcPts val="1600"/>
              </a:spcAft>
              <a:buClr>
                <a:schemeClr val="dk1"/>
              </a:buClr>
              <a:buSzPts val="1300"/>
              <a:buChar char="■"/>
              <a:defRPr sz="1300"/>
            </a:lvl9pPr>
          </a:lstStyle>
          <a:p>
            <a:endParaRPr/>
          </a:p>
        </p:txBody>
      </p:sp>
      <p:sp>
        <p:nvSpPr>
          <p:cNvPr id="39" name="Google Shape;39;p5"/>
          <p:cNvSpPr txBox="1">
            <a:spLocks noGrp="1"/>
          </p:cNvSpPr>
          <p:nvPr>
            <p:ph type="title"/>
          </p:nvPr>
        </p:nvSpPr>
        <p:spPr>
          <a:xfrm>
            <a:off x="752400" y="691150"/>
            <a:ext cx="3819600" cy="465900"/>
          </a:xfrm>
          <a:prstGeom prst="rect">
            <a:avLst/>
          </a:prstGeom>
          <a:solidFill>
            <a:schemeClr val="accent3"/>
          </a:solidFill>
        </p:spPr>
        <p:txBody>
          <a:bodyPr spcFirstLastPara="1" wrap="square" lIns="54000" tIns="91425" rIns="91425" bIns="91425" anchor="ctr"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Zilla Slab"/>
                <a:ea typeface="Zilla Slab"/>
                <a:cs typeface="Zilla Slab"/>
                <a:sym typeface="Zilla Slab"/>
              </a:defRPr>
            </a:lvl2pPr>
            <a:lvl3pPr lvl="2" rtl="0">
              <a:spcBef>
                <a:spcPts val="0"/>
              </a:spcBef>
              <a:spcAft>
                <a:spcPts val="0"/>
              </a:spcAft>
              <a:buNone/>
              <a:defRPr>
                <a:solidFill>
                  <a:schemeClr val="lt1"/>
                </a:solidFill>
                <a:latin typeface="Zilla Slab"/>
                <a:ea typeface="Zilla Slab"/>
                <a:cs typeface="Zilla Slab"/>
                <a:sym typeface="Zilla Slab"/>
              </a:defRPr>
            </a:lvl3pPr>
            <a:lvl4pPr lvl="3" rtl="0">
              <a:spcBef>
                <a:spcPts val="0"/>
              </a:spcBef>
              <a:spcAft>
                <a:spcPts val="0"/>
              </a:spcAft>
              <a:buNone/>
              <a:defRPr>
                <a:solidFill>
                  <a:schemeClr val="lt1"/>
                </a:solidFill>
                <a:latin typeface="Zilla Slab"/>
                <a:ea typeface="Zilla Slab"/>
                <a:cs typeface="Zilla Slab"/>
                <a:sym typeface="Zilla Slab"/>
              </a:defRPr>
            </a:lvl4pPr>
            <a:lvl5pPr lvl="4" rtl="0">
              <a:spcBef>
                <a:spcPts val="0"/>
              </a:spcBef>
              <a:spcAft>
                <a:spcPts val="0"/>
              </a:spcAft>
              <a:buNone/>
              <a:defRPr>
                <a:solidFill>
                  <a:schemeClr val="lt1"/>
                </a:solidFill>
                <a:latin typeface="Zilla Slab"/>
                <a:ea typeface="Zilla Slab"/>
                <a:cs typeface="Zilla Slab"/>
                <a:sym typeface="Zilla Slab"/>
              </a:defRPr>
            </a:lvl5pPr>
            <a:lvl6pPr lvl="5" rtl="0">
              <a:spcBef>
                <a:spcPts val="0"/>
              </a:spcBef>
              <a:spcAft>
                <a:spcPts val="0"/>
              </a:spcAft>
              <a:buNone/>
              <a:defRPr>
                <a:solidFill>
                  <a:schemeClr val="lt1"/>
                </a:solidFill>
                <a:latin typeface="Zilla Slab"/>
                <a:ea typeface="Zilla Slab"/>
                <a:cs typeface="Zilla Slab"/>
                <a:sym typeface="Zilla Slab"/>
              </a:defRPr>
            </a:lvl6pPr>
            <a:lvl7pPr lvl="6" rtl="0">
              <a:spcBef>
                <a:spcPts val="0"/>
              </a:spcBef>
              <a:spcAft>
                <a:spcPts val="0"/>
              </a:spcAft>
              <a:buNone/>
              <a:defRPr>
                <a:solidFill>
                  <a:schemeClr val="lt1"/>
                </a:solidFill>
                <a:latin typeface="Zilla Slab"/>
                <a:ea typeface="Zilla Slab"/>
                <a:cs typeface="Zilla Slab"/>
                <a:sym typeface="Zilla Slab"/>
              </a:defRPr>
            </a:lvl7pPr>
            <a:lvl8pPr lvl="7" rtl="0">
              <a:spcBef>
                <a:spcPts val="0"/>
              </a:spcBef>
              <a:spcAft>
                <a:spcPts val="0"/>
              </a:spcAft>
              <a:buNone/>
              <a:defRPr>
                <a:solidFill>
                  <a:schemeClr val="lt1"/>
                </a:solidFill>
                <a:latin typeface="Zilla Slab"/>
                <a:ea typeface="Zilla Slab"/>
                <a:cs typeface="Zilla Slab"/>
                <a:sym typeface="Zilla Slab"/>
              </a:defRPr>
            </a:lvl8pPr>
            <a:lvl9pPr lvl="8" rtl="0">
              <a:spcBef>
                <a:spcPts val="0"/>
              </a:spcBef>
              <a:spcAft>
                <a:spcPts val="0"/>
              </a:spcAft>
              <a:buNone/>
              <a:defRPr>
                <a:solidFill>
                  <a:schemeClr val="lt1"/>
                </a:solidFill>
                <a:latin typeface="Zilla Slab"/>
                <a:ea typeface="Zilla Slab"/>
                <a:cs typeface="Zilla Slab"/>
                <a:sym typeface="Zilla Slab"/>
              </a:defRPr>
            </a:lvl9pPr>
          </a:lstStyle>
          <a:p>
            <a:endParaRPr/>
          </a:p>
        </p:txBody>
      </p:sp>
      <p:grpSp>
        <p:nvGrpSpPr>
          <p:cNvPr id="40" name="Google Shape;40;p5"/>
          <p:cNvGrpSpPr/>
          <p:nvPr/>
        </p:nvGrpSpPr>
        <p:grpSpPr>
          <a:xfrm rot="1572600">
            <a:off x="7292686" y="427351"/>
            <a:ext cx="530051" cy="447482"/>
            <a:chOff x="7993069" y="988879"/>
            <a:chExt cx="306018" cy="258328"/>
          </a:xfrm>
        </p:grpSpPr>
        <p:sp>
          <p:nvSpPr>
            <p:cNvPr id="41" name="Google Shape;41;p5"/>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5"/>
          <p:cNvGrpSpPr/>
          <p:nvPr/>
        </p:nvGrpSpPr>
        <p:grpSpPr>
          <a:xfrm rot="3123474">
            <a:off x="8104840" y="610765"/>
            <a:ext cx="398707" cy="336661"/>
            <a:chOff x="7993069" y="988879"/>
            <a:chExt cx="306018" cy="258328"/>
          </a:xfrm>
        </p:grpSpPr>
        <p:sp>
          <p:nvSpPr>
            <p:cNvPr id="44" name="Google Shape;44;p5"/>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
        <p:cNvGrpSpPr/>
        <p:nvPr/>
      </p:nvGrpSpPr>
      <p:grpSpPr>
        <a:xfrm>
          <a:off x="0" y="0"/>
          <a:ext cx="0" cy="0"/>
          <a:chOff x="0" y="0"/>
          <a:chExt cx="0" cy="0"/>
        </a:xfrm>
      </p:grpSpPr>
      <p:grpSp>
        <p:nvGrpSpPr>
          <p:cNvPr id="47" name="Google Shape;47;p6"/>
          <p:cNvGrpSpPr/>
          <p:nvPr/>
        </p:nvGrpSpPr>
        <p:grpSpPr>
          <a:xfrm>
            <a:off x="689102" y="690908"/>
            <a:ext cx="4393087" cy="465918"/>
            <a:chOff x="689100" y="690875"/>
            <a:chExt cx="4393087" cy="381900"/>
          </a:xfrm>
        </p:grpSpPr>
        <p:sp>
          <p:nvSpPr>
            <p:cNvPr id="48" name="Google Shape;48;p6"/>
            <p:cNvSpPr/>
            <p:nvPr/>
          </p:nvSpPr>
          <p:spPr>
            <a:xfrm rot="-5400000">
              <a:off x="693750" y="686225"/>
              <a:ext cx="381900" cy="3912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6"/>
            <p:cNvGrpSpPr/>
            <p:nvPr/>
          </p:nvGrpSpPr>
          <p:grpSpPr>
            <a:xfrm>
              <a:off x="4552726" y="708035"/>
              <a:ext cx="529462" cy="347575"/>
              <a:chOff x="4241800" y="430325"/>
              <a:chExt cx="529462" cy="347575"/>
            </a:xfrm>
          </p:grpSpPr>
          <p:sp>
            <p:nvSpPr>
              <p:cNvPr id="50" name="Google Shape;50;p6"/>
              <p:cNvSpPr/>
              <p:nvPr/>
            </p:nvSpPr>
            <p:spPr>
              <a:xfrm>
                <a:off x="4241800" y="4303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51" name="Google Shape;51;p6"/>
              <p:cNvSpPr/>
              <p:nvPr/>
            </p:nvSpPr>
            <p:spPr>
              <a:xfrm>
                <a:off x="4241800" y="5191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52" name="Google Shape;52;p6"/>
              <p:cNvSpPr/>
              <p:nvPr/>
            </p:nvSpPr>
            <p:spPr>
              <a:xfrm>
                <a:off x="4241800" y="60027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53" name="Google Shape;53;p6"/>
              <p:cNvSpPr/>
              <p:nvPr/>
            </p:nvSpPr>
            <p:spPr>
              <a:xfrm>
                <a:off x="4241800" y="689100"/>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grpSp>
      </p:grpSp>
      <p:sp>
        <p:nvSpPr>
          <p:cNvPr id="54" name="Google Shape;54;p6"/>
          <p:cNvSpPr txBox="1">
            <a:spLocks noGrp="1"/>
          </p:cNvSpPr>
          <p:nvPr>
            <p:ph type="title"/>
          </p:nvPr>
        </p:nvSpPr>
        <p:spPr>
          <a:xfrm>
            <a:off x="752400" y="691150"/>
            <a:ext cx="3819600" cy="465900"/>
          </a:xfrm>
          <a:prstGeom prst="rect">
            <a:avLst/>
          </a:prstGeom>
          <a:solidFill>
            <a:schemeClr val="accent3"/>
          </a:solidFill>
        </p:spPr>
        <p:txBody>
          <a:bodyPr spcFirstLastPara="1" wrap="square" lIns="54000" tIns="91425" rIns="91425" bIns="91425" anchor="ctr"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Zilla Slab"/>
                <a:ea typeface="Zilla Slab"/>
                <a:cs typeface="Zilla Slab"/>
                <a:sym typeface="Zilla Slab"/>
              </a:defRPr>
            </a:lvl2pPr>
            <a:lvl3pPr lvl="2" rtl="0">
              <a:spcBef>
                <a:spcPts val="0"/>
              </a:spcBef>
              <a:spcAft>
                <a:spcPts val="0"/>
              </a:spcAft>
              <a:buNone/>
              <a:defRPr>
                <a:solidFill>
                  <a:schemeClr val="lt1"/>
                </a:solidFill>
                <a:latin typeface="Zilla Slab"/>
                <a:ea typeface="Zilla Slab"/>
                <a:cs typeface="Zilla Slab"/>
                <a:sym typeface="Zilla Slab"/>
              </a:defRPr>
            </a:lvl3pPr>
            <a:lvl4pPr lvl="3" rtl="0">
              <a:spcBef>
                <a:spcPts val="0"/>
              </a:spcBef>
              <a:spcAft>
                <a:spcPts val="0"/>
              </a:spcAft>
              <a:buNone/>
              <a:defRPr>
                <a:solidFill>
                  <a:schemeClr val="lt1"/>
                </a:solidFill>
                <a:latin typeface="Zilla Slab"/>
                <a:ea typeface="Zilla Slab"/>
                <a:cs typeface="Zilla Slab"/>
                <a:sym typeface="Zilla Slab"/>
              </a:defRPr>
            </a:lvl4pPr>
            <a:lvl5pPr lvl="4" rtl="0">
              <a:spcBef>
                <a:spcPts val="0"/>
              </a:spcBef>
              <a:spcAft>
                <a:spcPts val="0"/>
              </a:spcAft>
              <a:buNone/>
              <a:defRPr>
                <a:solidFill>
                  <a:schemeClr val="lt1"/>
                </a:solidFill>
                <a:latin typeface="Zilla Slab"/>
                <a:ea typeface="Zilla Slab"/>
                <a:cs typeface="Zilla Slab"/>
                <a:sym typeface="Zilla Slab"/>
              </a:defRPr>
            </a:lvl5pPr>
            <a:lvl6pPr lvl="5" rtl="0">
              <a:spcBef>
                <a:spcPts val="0"/>
              </a:spcBef>
              <a:spcAft>
                <a:spcPts val="0"/>
              </a:spcAft>
              <a:buNone/>
              <a:defRPr>
                <a:solidFill>
                  <a:schemeClr val="lt1"/>
                </a:solidFill>
                <a:latin typeface="Zilla Slab"/>
                <a:ea typeface="Zilla Slab"/>
                <a:cs typeface="Zilla Slab"/>
                <a:sym typeface="Zilla Slab"/>
              </a:defRPr>
            </a:lvl6pPr>
            <a:lvl7pPr lvl="6" rtl="0">
              <a:spcBef>
                <a:spcPts val="0"/>
              </a:spcBef>
              <a:spcAft>
                <a:spcPts val="0"/>
              </a:spcAft>
              <a:buNone/>
              <a:defRPr>
                <a:solidFill>
                  <a:schemeClr val="lt1"/>
                </a:solidFill>
                <a:latin typeface="Zilla Slab"/>
                <a:ea typeface="Zilla Slab"/>
                <a:cs typeface="Zilla Slab"/>
                <a:sym typeface="Zilla Slab"/>
              </a:defRPr>
            </a:lvl7pPr>
            <a:lvl8pPr lvl="7" rtl="0">
              <a:spcBef>
                <a:spcPts val="0"/>
              </a:spcBef>
              <a:spcAft>
                <a:spcPts val="0"/>
              </a:spcAft>
              <a:buNone/>
              <a:defRPr>
                <a:solidFill>
                  <a:schemeClr val="lt1"/>
                </a:solidFill>
                <a:latin typeface="Zilla Slab"/>
                <a:ea typeface="Zilla Slab"/>
                <a:cs typeface="Zilla Slab"/>
                <a:sym typeface="Zilla Slab"/>
              </a:defRPr>
            </a:lvl8pPr>
            <a:lvl9pPr lvl="8" rtl="0">
              <a:spcBef>
                <a:spcPts val="0"/>
              </a:spcBef>
              <a:spcAft>
                <a:spcPts val="0"/>
              </a:spcAft>
              <a:buNone/>
              <a:defRPr>
                <a:solidFill>
                  <a:schemeClr val="lt1"/>
                </a:solidFill>
                <a:latin typeface="Zilla Slab"/>
                <a:ea typeface="Zilla Slab"/>
                <a:cs typeface="Zilla Slab"/>
                <a:sym typeface="Zilla Slab"/>
              </a:defRPr>
            </a:lvl9pPr>
          </a:lstStyle>
          <a:p>
            <a:endParaRPr/>
          </a:p>
        </p:txBody>
      </p:sp>
      <p:grpSp>
        <p:nvGrpSpPr>
          <p:cNvPr id="55" name="Google Shape;55;p6"/>
          <p:cNvGrpSpPr/>
          <p:nvPr/>
        </p:nvGrpSpPr>
        <p:grpSpPr>
          <a:xfrm rot="2578169">
            <a:off x="7383066" y="414199"/>
            <a:ext cx="650414" cy="549128"/>
            <a:chOff x="7993069" y="988879"/>
            <a:chExt cx="306018" cy="258328"/>
          </a:xfrm>
        </p:grpSpPr>
        <p:sp>
          <p:nvSpPr>
            <p:cNvPr id="56" name="Google Shape;56;p6"/>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6"/>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6"/>
          <p:cNvGrpSpPr/>
          <p:nvPr/>
        </p:nvGrpSpPr>
        <p:grpSpPr>
          <a:xfrm rot="-1173756">
            <a:off x="8235059" y="696766"/>
            <a:ext cx="439601" cy="371175"/>
            <a:chOff x="7993069" y="988879"/>
            <a:chExt cx="306018" cy="258328"/>
          </a:xfrm>
        </p:grpSpPr>
        <p:sp>
          <p:nvSpPr>
            <p:cNvPr id="59" name="Google Shape;59;p6"/>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6"/>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1"/>
        <p:cNvGrpSpPr/>
        <p:nvPr/>
      </p:nvGrpSpPr>
      <p:grpSpPr>
        <a:xfrm>
          <a:off x="0" y="0"/>
          <a:ext cx="0" cy="0"/>
          <a:chOff x="0" y="0"/>
          <a:chExt cx="0" cy="0"/>
        </a:xfrm>
      </p:grpSpPr>
      <p:grpSp>
        <p:nvGrpSpPr>
          <p:cNvPr id="62" name="Google Shape;62;p7"/>
          <p:cNvGrpSpPr/>
          <p:nvPr/>
        </p:nvGrpSpPr>
        <p:grpSpPr>
          <a:xfrm>
            <a:off x="689102" y="690908"/>
            <a:ext cx="4393087" cy="465918"/>
            <a:chOff x="689100" y="690875"/>
            <a:chExt cx="4393087" cy="381900"/>
          </a:xfrm>
        </p:grpSpPr>
        <p:sp>
          <p:nvSpPr>
            <p:cNvPr id="63" name="Google Shape;63;p7"/>
            <p:cNvSpPr/>
            <p:nvPr/>
          </p:nvSpPr>
          <p:spPr>
            <a:xfrm rot="-5400000">
              <a:off x="693750" y="686225"/>
              <a:ext cx="381900" cy="3912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 name="Google Shape;64;p7"/>
            <p:cNvGrpSpPr/>
            <p:nvPr/>
          </p:nvGrpSpPr>
          <p:grpSpPr>
            <a:xfrm>
              <a:off x="4552726" y="708035"/>
              <a:ext cx="529462" cy="347575"/>
              <a:chOff x="4241800" y="430325"/>
              <a:chExt cx="529462" cy="347575"/>
            </a:xfrm>
          </p:grpSpPr>
          <p:sp>
            <p:nvSpPr>
              <p:cNvPr id="65" name="Google Shape;65;p7"/>
              <p:cNvSpPr/>
              <p:nvPr/>
            </p:nvSpPr>
            <p:spPr>
              <a:xfrm>
                <a:off x="4241800" y="4303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66" name="Google Shape;66;p7"/>
              <p:cNvSpPr/>
              <p:nvPr/>
            </p:nvSpPr>
            <p:spPr>
              <a:xfrm>
                <a:off x="4241800" y="5191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67" name="Google Shape;67;p7"/>
              <p:cNvSpPr/>
              <p:nvPr/>
            </p:nvSpPr>
            <p:spPr>
              <a:xfrm>
                <a:off x="4241800" y="60027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68" name="Google Shape;68;p7"/>
              <p:cNvSpPr/>
              <p:nvPr/>
            </p:nvSpPr>
            <p:spPr>
              <a:xfrm>
                <a:off x="4241800" y="689100"/>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grpSp>
      </p:grpSp>
      <p:sp>
        <p:nvSpPr>
          <p:cNvPr id="69" name="Google Shape;69;p7"/>
          <p:cNvSpPr txBox="1">
            <a:spLocks noGrp="1"/>
          </p:cNvSpPr>
          <p:nvPr>
            <p:ph type="title"/>
          </p:nvPr>
        </p:nvSpPr>
        <p:spPr>
          <a:xfrm>
            <a:off x="752400" y="691150"/>
            <a:ext cx="3819600" cy="465900"/>
          </a:xfrm>
          <a:prstGeom prst="rect">
            <a:avLst/>
          </a:prstGeom>
          <a:solidFill>
            <a:schemeClr val="accent3"/>
          </a:solidFill>
        </p:spPr>
        <p:txBody>
          <a:bodyPr spcFirstLastPara="1" wrap="square" lIns="54000" tIns="91425" rIns="91425" bIns="91425" anchor="ctr"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Zilla Slab"/>
                <a:ea typeface="Zilla Slab"/>
                <a:cs typeface="Zilla Slab"/>
                <a:sym typeface="Zilla Slab"/>
              </a:defRPr>
            </a:lvl2pPr>
            <a:lvl3pPr lvl="2" rtl="0">
              <a:spcBef>
                <a:spcPts val="0"/>
              </a:spcBef>
              <a:spcAft>
                <a:spcPts val="0"/>
              </a:spcAft>
              <a:buNone/>
              <a:defRPr>
                <a:solidFill>
                  <a:schemeClr val="lt1"/>
                </a:solidFill>
                <a:latin typeface="Zilla Slab"/>
                <a:ea typeface="Zilla Slab"/>
                <a:cs typeface="Zilla Slab"/>
                <a:sym typeface="Zilla Slab"/>
              </a:defRPr>
            </a:lvl3pPr>
            <a:lvl4pPr lvl="3" rtl="0">
              <a:spcBef>
                <a:spcPts val="0"/>
              </a:spcBef>
              <a:spcAft>
                <a:spcPts val="0"/>
              </a:spcAft>
              <a:buNone/>
              <a:defRPr>
                <a:solidFill>
                  <a:schemeClr val="lt1"/>
                </a:solidFill>
                <a:latin typeface="Zilla Slab"/>
                <a:ea typeface="Zilla Slab"/>
                <a:cs typeface="Zilla Slab"/>
                <a:sym typeface="Zilla Slab"/>
              </a:defRPr>
            </a:lvl4pPr>
            <a:lvl5pPr lvl="4" rtl="0">
              <a:spcBef>
                <a:spcPts val="0"/>
              </a:spcBef>
              <a:spcAft>
                <a:spcPts val="0"/>
              </a:spcAft>
              <a:buNone/>
              <a:defRPr>
                <a:solidFill>
                  <a:schemeClr val="lt1"/>
                </a:solidFill>
                <a:latin typeface="Zilla Slab"/>
                <a:ea typeface="Zilla Slab"/>
                <a:cs typeface="Zilla Slab"/>
                <a:sym typeface="Zilla Slab"/>
              </a:defRPr>
            </a:lvl5pPr>
            <a:lvl6pPr lvl="5" rtl="0">
              <a:spcBef>
                <a:spcPts val="0"/>
              </a:spcBef>
              <a:spcAft>
                <a:spcPts val="0"/>
              </a:spcAft>
              <a:buNone/>
              <a:defRPr>
                <a:solidFill>
                  <a:schemeClr val="lt1"/>
                </a:solidFill>
                <a:latin typeface="Zilla Slab"/>
                <a:ea typeface="Zilla Slab"/>
                <a:cs typeface="Zilla Slab"/>
                <a:sym typeface="Zilla Slab"/>
              </a:defRPr>
            </a:lvl6pPr>
            <a:lvl7pPr lvl="6" rtl="0">
              <a:spcBef>
                <a:spcPts val="0"/>
              </a:spcBef>
              <a:spcAft>
                <a:spcPts val="0"/>
              </a:spcAft>
              <a:buNone/>
              <a:defRPr>
                <a:solidFill>
                  <a:schemeClr val="lt1"/>
                </a:solidFill>
                <a:latin typeface="Zilla Slab"/>
                <a:ea typeface="Zilla Slab"/>
                <a:cs typeface="Zilla Slab"/>
                <a:sym typeface="Zilla Slab"/>
              </a:defRPr>
            </a:lvl7pPr>
            <a:lvl8pPr lvl="7" rtl="0">
              <a:spcBef>
                <a:spcPts val="0"/>
              </a:spcBef>
              <a:spcAft>
                <a:spcPts val="0"/>
              </a:spcAft>
              <a:buNone/>
              <a:defRPr>
                <a:solidFill>
                  <a:schemeClr val="lt1"/>
                </a:solidFill>
                <a:latin typeface="Zilla Slab"/>
                <a:ea typeface="Zilla Slab"/>
                <a:cs typeface="Zilla Slab"/>
                <a:sym typeface="Zilla Slab"/>
              </a:defRPr>
            </a:lvl8pPr>
            <a:lvl9pPr lvl="8" rtl="0">
              <a:spcBef>
                <a:spcPts val="0"/>
              </a:spcBef>
              <a:spcAft>
                <a:spcPts val="0"/>
              </a:spcAft>
              <a:buNone/>
              <a:defRPr>
                <a:solidFill>
                  <a:schemeClr val="lt1"/>
                </a:solidFill>
                <a:latin typeface="Zilla Slab"/>
                <a:ea typeface="Zilla Slab"/>
                <a:cs typeface="Zilla Slab"/>
                <a:sym typeface="Zilla Slab"/>
              </a:defRPr>
            </a:lvl9pPr>
          </a:lstStyle>
          <a:p>
            <a:endParaRPr/>
          </a:p>
        </p:txBody>
      </p:sp>
      <p:sp>
        <p:nvSpPr>
          <p:cNvPr id="70" name="Google Shape;70;p7"/>
          <p:cNvSpPr txBox="1">
            <a:spLocks noGrp="1"/>
          </p:cNvSpPr>
          <p:nvPr>
            <p:ph type="body" idx="1"/>
          </p:nvPr>
        </p:nvSpPr>
        <p:spPr>
          <a:xfrm>
            <a:off x="586200" y="2015000"/>
            <a:ext cx="3012600" cy="18741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dk1"/>
              </a:buClr>
              <a:buSzPts val="1400"/>
              <a:buChar char="▆"/>
              <a:defRPr sz="1600">
                <a:solidFill>
                  <a:schemeClr val="dk1"/>
                </a:solidFill>
              </a:defRPr>
            </a:lvl1pPr>
            <a:lvl2pPr marL="914400" lvl="1" indent="-317500" rtl="0">
              <a:spcBef>
                <a:spcPts val="1600"/>
              </a:spcBef>
              <a:spcAft>
                <a:spcPts val="0"/>
              </a:spcAft>
              <a:buClr>
                <a:schemeClr val="dk1"/>
              </a:buClr>
              <a:buSzPts val="1400"/>
              <a:buChar char="○"/>
              <a:defRPr sz="1300"/>
            </a:lvl2pPr>
            <a:lvl3pPr marL="1371600" lvl="2" indent="-317500" rtl="0">
              <a:spcBef>
                <a:spcPts val="1600"/>
              </a:spcBef>
              <a:spcAft>
                <a:spcPts val="0"/>
              </a:spcAft>
              <a:buClr>
                <a:schemeClr val="dk1"/>
              </a:buClr>
              <a:buSzPts val="1400"/>
              <a:buChar char="■"/>
              <a:defRPr sz="1300"/>
            </a:lvl3pPr>
            <a:lvl4pPr marL="1828800" lvl="3" indent="-317500" rtl="0">
              <a:spcBef>
                <a:spcPts val="1600"/>
              </a:spcBef>
              <a:spcAft>
                <a:spcPts val="0"/>
              </a:spcAft>
              <a:buClr>
                <a:schemeClr val="dk1"/>
              </a:buClr>
              <a:buSzPts val="1400"/>
              <a:buChar char="●"/>
              <a:defRPr sz="1300"/>
            </a:lvl4pPr>
            <a:lvl5pPr marL="2286000" lvl="4" indent="-317500" rtl="0">
              <a:spcBef>
                <a:spcPts val="1600"/>
              </a:spcBef>
              <a:spcAft>
                <a:spcPts val="0"/>
              </a:spcAft>
              <a:buClr>
                <a:schemeClr val="dk1"/>
              </a:buClr>
              <a:buSzPts val="1400"/>
              <a:buChar char="○"/>
              <a:defRPr sz="1300"/>
            </a:lvl5pPr>
            <a:lvl6pPr marL="2743200" lvl="5" indent="-317500" rtl="0">
              <a:spcBef>
                <a:spcPts val="1600"/>
              </a:spcBef>
              <a:spcAft>
                <a:spcPts val="0"/>
              </a:spcAft>
              <a:buClr>
                <a:schemeClr val="dk1"/>
              </a:buClr>
              <a:buSzPts val="1400"/>
              <a:buChar char="■"/>
              <a:defRPr sz="1300"/>
            </a:lvl6pPr>
            <a:lvl7pPr marL="3200400" lvl="6" indent="-317500" rtl="0">
              <a:spcBef>
                <a:spcPts val="1600"/>
              </a:spcBef>
              <a:spcAft>
                <a:spcPts val="0"/>
              </a:spcAft>
              <a:buClr>
                <a:schemeClr val="dk1"/>
              </a:buClr>
              <a:buSzPts val="1400"/>
              <a:buChar char="●"/>
              <a:defRPr sz="1300"/>
            </a:lvl7pPr>
            <a:lvl8pPr marL="3657600" lvl="7" indent="-317500" rtl="0">
              <a:spcBef>
                <a:spcPts val="1600"/>
              </a:spcBef>
              <a:spcAft>
                <a:spcPts val="0"/>
              </a:spcAft>
              <a:buClr>
                <a:schemeClr val="dk1"/>
              </a:buClr>
              <a:buSzPts val="1400"/>
              <a:buChar char="○"/>
              <a:defRPr sz="1300"/>
            </a:lvl8pPr>
            <a:lvl9pPr marL="4114800" lvl="8" indent="-317500" rtl="0">
              <a:spcBef>
                <a:spcPts val="1600"/>
              </a:spcBef>
              <a:spcAft>
                <a:spcPts val="1600"/>
              </a:spcAft>
              <a:buClr>
                <a:schemeClr val="dk1"/>
              </a:buClr>
              <a:buSzPts val="1400"/>
              <a:buChar char="■"/>
              <a:defRPr sz="1300"/>
            </a:lvl9pPr>
          </a:lstStyle>
          <a:p>
            <a:endParaRPr/>
          </a:p>
        </p:txBody>
      </p:sp>
      <p:grpSp>
        <p:nvGrpSpPr>
          <p:cNvPr id="71" name="Google Shape;71;p7"/>
          <p:cNvGrpSpPr/>
          <p:nvPr/>
        </p:nvGrpSpPr>
        <p:grpSpPr>
          <a:xfrm rot="3111068">
            <a:off x="8189654" y="512141"/>
            <a:ext cx="530039" cy="447510"/>
            <a:chOff x="7993069" y="988879"/>
            <a:chExt cx="306018" cy="258328"/>
          </a:xfrm>
        </p:grpSpPr>
        <p:sp>
          <p:nvSpPr>
            <p:cNvPr id="72" name="Google Shape;72;p7"/>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 name="Google Shape;74;p7"/>
          <p:cNvGrpSpPr/>
          <p:nvPr/>
        </p:nvGrpSpPr>
        <p:grpSpPr>
          <a:xfrm rot="-303472">
            <a:off x="424597" y="4296515"/>
            <a:ext cx="530037" cy="447538"/>
            <a:chOff x="7993069" y="988879"/>
            <a:chExt cx="306018" cy="258328"/>
          </a:xfrm>
        </p:grpSpPr>
        <p:sp>
          <p:nvSpPr>
            <p:cNvPr id="75" name="Google Shape;75;p7"/>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7"/>
          <p:cNvGrpSpPr/>
          <p:nvPr/>
        </p:nvGrpSpPr>
        <p:grpSpPr>
          <a:xfrm rot="-594872">
            <a:off x="7785024" y="604690"/>
            <a:ext cx="309788" cy="261531"/>
            <a:chOff x="7993069" y="988879"/>
            <a:chExt cx="306018" cy="258328"/>
          </a:xfrm>
        </p:grpSpPr>
        <p:sp>
          <p:nvSpPr>
            <p:cNvPr id="78" name="Google Shape;78;p7"/>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7"/>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2"/>
        <p:cNvGrpSpPr/>
        <p:nvPr/>
      </p:nvGrpSpPr>
      <p:grpSpPr>
        <a:xfrm>
          <a:off x="0" y="0"/>
          <a:ext cx="0" cy="0"/>
          <a:chOff x="0" y="0"/>
          <a:chExt cx="0" cy="0"/>
        </a:xfrm>
      </p:grpSpPr>
      <p:sp>
        <p:nvSpPr>
          <p:cNvPr id="83" name="Google Shape;83;p9"/>
          <p:cNvSpPr/>
          <p:nvPr/>
        </p:nvSpPr>
        <p:spPr>
          <a:xfrm rot="-5400000">
            <a:off x="651743" y="728267"/>
            <a:ext cx="465918" cy="3912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txBox="1">
            <a:spLocks noGrp="1"/>
          </p:cNvSpPr>
          <p:nvPr>
            <p:ph type="subTitle" idx="1"/>
          </p:nvPr>
        </p:nvSpPr>
        <p:spPr>
          <a:xfrm>
            <a:off x="1064425" y="1480027"/>
            <a:ext cx="2433000" cy="3228300"/>
          </a:xfrm>
          <a:prstGeom prst="rect">
            <a:avLst/>
          </a:prstGeom>
        </p:spPr>
        <p:txBody>
          <a:bodyPr spcFirstLastPara="1" wrap="square" lIns="91425" tIns="91425" rIns="91425" bIns="91425" anchor="ctr" anchorCtr="0">
            <a:noAutofit/>
          </a:bodyPr>
          <a:lstStyle>
            <a:lvl1pPr lvl="0" rtl="0">
              <a:lnSpc>
                <a:spcPct val="150000"/>
              </a:lnSpc>
              <a:spcBef>
                <a:spcPts val="0"/>
              </a:spcBef>
              <a:spcAft>
                <a:spcPts val="0"/>
              </a:spcAft>
              <a:buSzPts val="1200"/>
              <a:buNone/>
              <a:defRPr sz="1600">
                <a:solidFill>
                  <a:schemeClr val="dk1"/>
                </a:solidFill>
              </a:defRPr>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86" name="Google Shape;86;p9"/>
          <p:cNvSpPr txBox="1">
            <a:spLocks noGrp="1"/>
          </p:cNvSpPr>
          <p:nvPr>
            <p:ph type="title"/>
          </p:nvPr>
        </p:nvSpPr>
        <p:spPr>
          <a:xfrm>
            <a:off x="752400" y="689650"/>
            <a:ext cx="3120300" cy="467400"/>
          </a:xfrm>
          <a:prstGeom prst="rect">
            <a:avLst/>
          </a:prstGeom>
          <a:solidFill>
            <a:schemeClr val="accent3"/>
          </a:solidFill>
        </p:spPr>
        <p:txBody>
          <a:bodyPr spcFirstLastPara="1" wrap="square" lIns="54000" tIns="91425" rIns="91425" bIns="91425" anchor="ctr" anchorCtr="0">
            <a:noAutofit/>
          </a:bodyPr>
          <a:lstStyle>
            <a:lvl1pPr lvl="0" algn="ctr" rtl="0">
              <a:spcBef>
                <a:spcPts val="0"/>
              </a:spcBef>
              <a:spcAft>
                <a:spcPts val="0"/>
              </a:spcAft>
              <a:buNone/>
              <a:defRPr>
                <a:solidFill>
                  <a:schemeClr val="lt1"/>
                </a:solidFill>
              </a:defRPr>
            </a:lvl1pPr>
            <a:lvl2pPr lvl="1" algn="ctr" rtl="0">
              <a:spcBef>
                <a:spcPts val="0"/>
              </a:spcBef>
              <a:spcAft>
                <a:spcPts val="0"/>
              </a:spcAft>
              <a:buNone/>
              <a:defRPr>
                <a:solidFill>
                  <a:schemeClr val="lt1"/>
                </a:solidFill>
                <a:latin typeface="Zilla Slab"/>
                <a:ea typeface="Zilla Slab"/>
                <a:cs typeface="Zilla Slab"/>
                <a:sym typeface="Zilla Slab"/>
              </a:defRPr>
            </a:lvl2pPr>
            <a:lvl3pPr lvl="2" algn="ctr" rtl="0">
              <a:spcBef>
                <a:spcPts val="0"/>
              </a:spcBef>
              <a:spcAft>
                <a:spcPts val="0"/>
              </a:spcAft>
              <a:buNone/>
              <a:defRPr>
                <a:solidFill>
                  <a:schemeClr val="lt1"/>
                </a:solidFill>
                <a:latin typeface="Zilla Slab"/>
                <a:ea typeface="Zilla Slab"/>
                <a:cs typeface="Zilla Slab"/>
                <a:sym typeface="Zilla Slab"/>
              </a:defRPr>
            </a:lvl3pPr>
            <a:lvl4pPr lvl="3" algn="ctr" rtl="0">
              <a:spcBef>
                <a:spcPts val="0"/>
              </a:spcBef>
              <a:spcAft>
                <a:spcPts val="0"/>
              </a:spcAft>
              <a:buNone/>
              <a:defRPr>
                <a:solidFill>
                  <a:schemeClr val="lt1"/>
                </a:solidFill>
                <a:latin typeface="Zilla Slab"/>
                <a:ea typeface="Zilla Slab"/>
                <a:cs typeface="Zilla Slab"/>
                <a:sym typeface="Zilla Slab"/>
              </a:defRPr>
            </a:lvl4pPr>
            <a:lvl5pPr lvl="4" algn="ctr" rtl="0">
              <a:spcBef>
                <a:spcPts val="0"/>
              </a:spcBef>
              <a:spcAft>
                <a:spcPts val="0"/>
              </a:spcAft>
              <a:buNone/>
              <a:defRPr>
                <a:solidFill>
                  <a:schemeClr val="lt1"/>
                </a:solidFill>
                <a:latin typeface="Zilla Slab"/>
                <a:ea typeface="Zilla Slab"/>
                <a:cs typeface="Zilla Slab"/>
                <a:sym typeface="Zilla Slab"/>
              </a:defRPr>
            </a:lvl5pPr>
            <a:lvl6pPr lvl="5" algn="ctr" rtl="0">
              <a:spcBef>
                <a:spcPts val="0"/>
              </a:spcBef>
              <a:spcAft>
                <a:spcPts val="0"/>
              </a:spcAft>
              <a:buNone/>
              <a:defRPr>
                <a:solidFill>
                  <a:schemeClr val="lt1"/>
                </a:solidFill>
                <a:latin typeface="Zilla Slab"/>
                <a:ea typeface="Zilla Slab"/>
                <a:cs typeface="Zilla Slab"/>
                <a:sym typeface="Zilla Slab"/>
              </a:defRPr>
            </a:lvl6pPr>
            <a:lvl7pPr lvl="6" algn="ctr" rtl="0">
              <a:spcBef>
                <a:spcPts val="0"/>
              </a:spcBef>
              <a:spcAft>
                <a:spcPts val="0"/>
              </a:spcAft>
              <a:buNone/>
              <a:defRPr>
                <a:solidFill>
                  <a:schemeClr val="lt1"/>
                </a:solidFill>
                <a:latin typeface="Zilla Slab"/>
                <a:ea typeface="Zilla Slab"/>
                <a:cs typeface="Zilla Slab"/>
                <a:sym typeface="Zilla Slab"/>
              </a:defRPr>
            </a:lvl7pPr>
            <a:lvl8pPr lvl="7" algn="ctr" rtl="0">
              <a:spcBef>
                <a:spcPts val="0"/>
              </a:spcBef>
              <a:spcAft>
                <a:spcPts val="0"/>
              </a:spcAft>
              <a:buNone/>
              <a:defRPr>
                <a:solidFill>
                  <a:schemeClr val="lt1"/>
                </a:solidFill>
                <a:latin typeface="Zilla Slab"/>
                <a:ea typeface="Zilla Slab"/>
                <a:cs typeface="Zilla Slab"/>
                <a:sym typeface="Zilla Slab"/>
              </a:defRPr>
            </a:lvl8pPr>
            <a:lvl9pPr lvl="8" algn="ctr" rtl="0">
              <a:spcBef>
                <a:spcPts val="0"/>
              </a:spcBef>
              <a:spcAft>
                <a:spcPts val="0"/>
              </a:spcAft>
              <a:buNone/>
              <a:defRPr>
                <a:solidFill>
                  <a:schemeClr val="lt1"/>
                </a:solidFill>
                <a:latin typeface="Zilla Slab"/>
                <a:ea typeface="Zilla Slab"/>
                <a:cs typeface="Zilla Slab"/>
                <a:sym typeface="Zilla Slab"/>
              </a:defRPr>
            </a:lvl9pPr>
          </a:lstStyle>
          <a:p>
            <a:endParaRPr/>
          </a:p>
        </p:txBody>
      </p:sp>
      <p:grpSp>
        <p:nvGrpSpPr>
          <p:cNvPr id="87" name="Google Shape;87;p9"/>
          <p:cNvGrpSpPr/>
          <p:nvPr/>
        </p:nvGrpSpPr>
        <p:grpSpPr>
          <a:xfrm rot="2578115">
            <a:off x="8349045" y="329144"/>
            <a:ext cx="426703" cy="360242"/>
            <a:chOff x="7993069" y="988879"/>
            <a:chExt cx="306018" cy="258328"/>
          </a:xfrm>
        </p:grpSpPr>
        <p:sp>
          <p:nvSpPr>
            <p:cNvPr id="88" name="Google Shape;88;p9"/>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0"/>
        <p:cNvGrpSpPr/>
        <p:nvPr/>
      </p:nvGrpSpPr>
      <p:grpSpPr>
        <a:xfrm>
          <a:off x="0" y="0"/>
          <a:ext cx="0" cy="0"/>
          <a:chOff x="0" y="0"/>
          <a:chExt cx="0" cy="0"/>
        </a:xfrm>
      </p:grpSpPr>
      <p:sp>
        <p:nvSpPr>
          <p:cNvPr id="91" name="Google Shape;91;p10"/>
          <p:cNvSpPr txBox="1">
            <a:spLocks noGrp="1"/>
          </p:cNvSpPr>
          <p:nvPr>
            <p:ph type="title"/>
          </p:nvPr>
        </p:nvSpPr>
        <p:spPr>
          <a:xfrm>
            <a:off x="1583825" y="1573913"/>
            <a:ext cx="5976600" cy="16548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4500"/>
              <a:buNone/>
              <a:defRPr sz="6000"/>
            </a:lvl1pPr>
            <a:lvl2pPr lvl="1" rtl="0">
              <a:spcBef>
                <a:spcPts val="0"/>
              </a:spcBef>
              <a:spcAft>
                <a:spcPts val="0"/>
              </a:spcAft>
              <a:buSzPts val="4500"/>
              <a:buNone/>
              <a:defRPr sz="4500"/>
            </a:lvl2pPr>
            <a:lvl3pPr lvl="2" rtl="0">
              <a:spcBef>
                <a:spcPts val="0"/>
              </a:spcBef>
              <a:spcAft>
                <a:spcPts val="0"/>
              </a:spcAft>
              <a:buSzPts val="4500"/>
              <a:buNone/>
              <a:defRPr sz="4500"/>
            </a:lvl3pPr>
            <a:lvl4pPr lvl="3" rtl="0">
              <a:spcBef>
                <a:spcPts val="0"/>
              </a:spcBef>
              <a:spcAft>
                <a:spcPts val="0"/>
              </a:spcAft>
              <a:buSzPts val="4500"/>
              <a:buNone/>
              <a:defRPr sz="4500"/>
            </a:lvl4pPr>
            <a:lvl5pPr lvl="4" rtl="0">
              <a:spcBef>
                <a:spcPts val="0"/>
              </a:spcBef>
              <a:spcAft>
                <a:spcPts val="0"/>
              </a:spcAft>
              <a:buSzPts val="4500"/>
              <a:buNone/>
              <a:defRPr sz="4500"/>
            </a:lvl5pPr>
            <a:lvl6pPr lvl="5" rtl="0">
              <a:spcBef>
                <a:spcPts val="0"/>
              </a:spcBef>
              <a:spcAft>
                <a:spcPts val="0"/>
              </a:spcAft>
              <a:buSzPts val="4500"/>
              <a:buNone/>
              <a:defRPr sz="4500"/>
            </a:lvl6pPr>
            <a:lvl7pPr lvl="6" rtl="0">
              <a:spcBef>
                <a:spcPts val="0"/>
              </a:spcBef>
              <a:spcAft>
                <a:spcPts val="0"/>
              </a:spcAft>
              <a:buSzPts val="4500"/>
              <a:buNone/>
              <a:defRPr sz="4500"/>
            </a:lvl7pPr>
            <a:lvl8pPr lvl="7" rtl="0">
              <a:spcBef>
                <a:spcPts val="0"/>
              </a:spcBef>
              <a:spcAft>
                <a:spcPts val="0"/>
              </a:spcAft>
              <a:buSzPts val="4500"/>
              <a:buNone/>
              <a:defRPr sz="4500"/>
            </a:lvl8pPr>
            <a:lvl9pPr lvl="8" rtl="0">
              <a:spcBef>
                <a:spcPts val="0"/>
              </a:spcBef>
              <a:spcAft>
                <a:spcPts val="0"/>
              </a:spcAft>
              <a:buSzPts val="4500"/>
              <a:buNone/>
              <a:defRPr sz="4500"/>
            </a:lvl9pPr>
          </a:lstStyle>
          <a:p>
            <a:endParaRPr/>
          </a:p>
        </p:txBody>
      </p:sp>
      <p:sp>
        <p:nvSpPr>
          <p:cNvPr id="92" name="Google Shape;92;p10"/>
          <p:cNvSpPr txBox="1">
            <a:spLocks noGrp="1"/>
          </p:cNvSpPr>
          <p:nvPr>
            <p:ph type="subTitle" idx="1"/>
          </p:nvPr>
        </p:nvSpPr>
        <p:spPr>
          <a:xfrm>
            <a:off x="1422900" y="3171500"/>
            <a:ext cx="6298200" cy="39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grpSp>
        <p:nvGrpSpPr>
          <p:cNvPr id="93" name="Google Shape;93;p10"/>
          <p:cNvGrpSpPr/>
          <p:nvPr/>
        </p:nvGrpSpPr>
        <p:grpSpPr>
          <a:xfrm rot="3111013">
            <a:off x="7874145" y="576637"/>
            <a:ext cx="806956" cy="681293"/>
            <a:chOff x="7993069" y="988879"/>
            <a:chExt cx="306018" cy="258328"/>
          </a:xfrm>
        </p:grpSpPr>
        <p:sp>
          <p:nvSpPr>
            <p:cNvPr id="94" name="Google Shape;94;p10"/>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0"/>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 name="Google Shape;96;p10"/>
          <p:cNvGrpSpPr/>
          <p:nvPr/>
        </p:nvGrpSpPr>
        <p:grpSpPr>
          <a:xfrm rot="-594949">
            <a:off x="7257939" y="716884"/>
            <a:ext cx="471642" cy="398157"/>
            <a:chOff x="7993069" y="988879"/>
            <a:chExt cx="306018" cy="258328"/>
          </a:xfrm>
        </p:grpSpPr>
        <p:sp>
          <p:nvSpPr>
            <p:cNvPr id="97" name="Google Shape;97;p10"/>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0"/>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Google Shape;99;p10"/>
          <p:cNvGrpSpPr/>
          <p:nvPr/>
        </p:nvGrpSpPr>
        <p:grpSpPr>
          <a:xfrm rot="-3111013" flipH="1">
            <a:off x="525452" y="3903430"/>
            <a:ext cx="806956" cy="681293"/>
            <a:chOff x="7993069" y="988879"/>
            <a:chExt cx="306018" cy="258328"/>
          </a:xfrm>
        </p:grpSpPr>
        <p:sp>
          <p:nvSpPr>
            <p:cNvPr id="100" name="Google Shape;100;p10"/>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0"/>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10"/>
          <p:cNvGrpSpPr/>
          <p:nvPr/>
        </p:nvGrpSpPr>
        <p:grpSpPr>
          <a:xfrm rot="594949" flipH="1">
            <a:off x="1476972" y="4043677"/>
            <a:ext cx="471642" cy="398157"/>
            <a:chOff x="7993069" y="988879"/>
            <a:chExt cx="306018" cy="258328"/>
          </a:xfrm>
        </p:grpSpPr>
        <p:sp>
          <p:nvSpPr>
            <p:cNvPr id="103" name="Google Shape;103;p10"/>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0"/>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ly Title 1">
  <p:cSld name="CUSTOM_20">
    <p:spTree>
      <p:nvGrpSpPr>
        <p:cNvPr id="1" name="Shape 119"/>
        <p:cNvGrpSpPr/>
        <p:nvPr/>
      </p:nvGrpSpPr>
      <p:grpSpPr>
        <a:xfrm>
          <a:off x="0" y="0"/>
          <a:ext cx="0" cy="0"/>
          <a:chOff x="0" y="0"/>
          <a:chExt cx="0" cy="0"/>
        </a:xfrm>
      </p:grpSpPr>
      <p:grpSp>
        <p:nvGrpSpPr>
          <p:cNvPr id="120" name="Google Shape;120;p13"/>
          <p:cNvGrpSpPr/>
          <p:nvPr/>
        </p:nvGrpSpPr>
        <p:grpSpPr>
          <a:xfrm>
            <a:off x="689102" y="690908"/>
            <a:ext cx="4393087" cy="465918"/>
            <a:chOff x="689100" y="690875"/>
            <a:chExt cx="4393087" cy="381900"/>
          </a:xfrm>
        </p:grpSpPr>
        <p:sp>
          <p:nvSpPr>
            <p:cNvPr id="121" name="Google Shape;121;p13"/>
            <p:cNvSpPr/>
            <p:nvPr/>
          </p:nvSpPr>
          <p:spPr>
            <a:xfrm rot="-5400000">
              <a:off x="693750" y="686225"/>
              <a:ext cx="381900" cy="3912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 name="Google Shape;122;p13"/>
            <p:cNvGrpSpPr/>
            <p:nvPr/>
          </p:nvGrpSpPr>
          <p:grpSpPr>
            <a:xfrm>
              <a:off x="4552726" y="708035"/>
              <a:ext cx="529462" cy="347575"/>
              <a:chOff x="4241800" y="430325"/>
              <a:chExt cx="529462" cy="347575"/>
            </a:xfrm>
          </p:grpSpPr>
          <p:sp>
            <p:nvSpPr>
              <p:cNvPr id="123" name="Google Shape;123;p13"/>
              <p:cNvSpPr/>
              <p:nvPr/>
            </p:nvSpPr>
            <p:spPr>
              <a:xfrm>
                <a:off x="4241800" y="4303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124" name="Google Shape;124;p13"/>
              <p:cNvSpPr/>
              <p:nvPr/>
            </p:nvSpPr>
            <p:spPr>
              <a:xfrm>
                <a:off x="4241800" y="5191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125" name="Google Shape;125;p13"/>
              <p:cNvSpPr/>
              <p:nvPr/>
            </p:nvSpPr>
            <p:spPr>
              <a:xfrm>
                <a:off x="4241800" y="60027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126" name="Google Shape;126;p13"/>
              <p:cNvSpPr/>
              <p:nvPr/>
            </p:nvSpPr>
            <p:spPr>
              <a:xfrm>
                <a:off x="4241800" y="689100"/>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grpSp>
      </p:grpSp>
      <p:sp>
        <p:nvSpPr>
          <p:cNvPr id="127" name="Google Shape;127;p13"/>
          <p:cNvSpPr txBox="1">
            <a:spLocks noGrp="1"/>
          </p:cNvSpPr>
          <p:nvPr>
            <p:ph type="title"/>
          </p:nvPr>
        </p:nvSpPr>
        <p:spPr>
          <a:xfrm>
            <a:off x="752400" y="691150"/>
            <a:ext cx="3819600" cy="465900"/>
          </a:xfrm>
          <a:prstGeom prst="rect">
            <a:avLst/>
          </a:prstGeom>
          <a:solidFill>
            <a:schemeClr val="accent3"/>
          </a:solidFill>
        </p:spPr>
        <p:txBody>
          <a:bodyPr spcFirstLastPara="1" wrap="square" lIns="54000" tIns="91425" rIns="91425" bIns="91425" anchor="ctr"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Zilla Slab"/>
                <a:ea typeface="Zilla Slab"/>
                <a:cs typeface="Zilla Slab"/>
                <a:sym typeface="Zilla Slab"/>
              </a:defRPr>
            </a:lvl2pPr>
            <a:lvl3pPr lvl="2" rtl="0">
              <a:spcBef>
                <a:spcPts val="0"/>
              </a:spcBef>
              <a:spcAft>
                <a:spcPts val="0"/>
              </a:spcAft>
              <a:buNone/>
              <a:defRPr>
                <a:solidFill>
                  <a:schemeClr val="lt1"/>
                </a:solidFill>
                <a:latin typeface="Zilla Slab"/>
                <a:ea typeface="Zilla Slab"/>
                <a:cs typeface="Zilla Slab"/>
                <a:sym typeface="Zilla Slab"/>
              </a:defRPr>
            </a:lvl3pPr>
            <a:lvl4pPr lvl="3" rtl="0">
              <a:spcBef>
                <a:spcPts val="0"/>
              </a:spcBef>
              <a:spcAft>
                <a:spcPts val="0"/>
              </a:spcAft>
              <a:buNone/>
              <a:defRPr>
                <a:solidFill>
                  <a:schemeClr val="lt1"/>
                </a:solidFill>
                <a:latin typeface="Zilla Slab"/>
                <a:ea typeface="Zilla Slab"/>
                <a:cs typeface="Zilla Slab"/>
                <a:sym typeface="Zilla Slab"/>
              </a:defRPr>
            </a:lvl4pPr>
            <a:lvl5pPr lvl="4" rtl="0">
              <a:spcBef>
                <a:spcPts val="0"/>
              </a:spcBef>
              <a:spcAft>
                <a:spcPts val="0"/>
              </a:spcAft>
              <a:buNone/>
              <a:defRPr>
                <a:solidFill>
                  <a:schemeClr val="lt1"/>
                </a:solidFill>
                <a:latin typeface="Zilla Slab"/>
                <a:ea typeface="Zilla Slab"/>
                <a:cs typeface="Zilla Slab"/>
                <a:sym typeface="Zilla Slab"/>
              </a:defRPr>
            </a:lvl5pPr>
            <a:lvl6pPr lvl="5" rtl="0">
              <a:spcBef>
                <a:spcPts val="0"/>
              </a:spcBef>
              <a:spcAft>
                <a:spcPts val="0"/>
              </a:spcAft>
              <a:buNone/>
              <a:defRPr>
                <a:solidFill>
                  <a:schemeClr val="lt1"/>
                </a:solidFill>
                <a:latin typeface="Zilla Slab"/>
                <a:ea typeface="Zilla Slab"/>
                <a:cs typeface="Zilla Slab"/>
                <a:sym typeface="Zilla Slab"/>
              </a:defRPr>
            </a:lvl6pPr>
            <a:lvl7pPr lvl="6" rtl="0">
              <a:spcBef>
                <a:spcPts val="0"/>
              </a:spcBef>
              <a:spcAft>
                <a:spcPts val="0"/>
              </a:spcAft>
              <a:buNone/>
              <a:defRPr>
                <a:solidFill>
                  <a:schemeClr val="lt1"/>
                </a:solidFill>
                <a:latin typeface="Zilla Slab"/>
                <a:ea typeface="Zilla Slab"/>
                <a:cs typeface="Zilla Slab"/>
                <a:sym typeface="Zilla Slab"/>
              </a:defRPr>
            </a:lvl7pPr>
            <a:lvl8pPr lvl="7" rtl="0">
              <a:spcBef>
                <a:spcPts val="0"/>
              </a:spcBef>
              <a:spcAft>
                <a:spcPts val="0"/>
              </a:spcAft>
              <a:buNone/>
              <a:defRPr>
                <a:solidFill>
                  <a:schemeClr val="lt1"/>
                </a:solidFill>
                <a:latin typeface="Zilla Slab"/>
                <a:ea typeface="Zilla Slab"/>
                <a:cs typeface="Zilla Slab"/>
                <a:sym typeface="Zilla Slab"/>
              </a:defRPr>
            </a:lvl8pPr>
            <a:lvl9pPr lvl="8" rtl="0">
              <a:spcBef>
                <a:spcPts val="0"/>
              </a:spcBef>
              <a:spcAft>
                <a:spcPts val="0"/>
              </a:spcAft>
              <a:buNone/>
              <a:defRPr>
                <a:solidFill>
                  <a:schemeClr val="lt1"/>
                </a:solidFill>
                <a:latin typeface="Zilla Slab"/>
                <a:ea typeface="Zilla Slab"/>
                <a:cs typeface="Zilla Slab"/>
                <a:sym typeface="Zilla Slab"/>
              </a:defRPr>
            </a:lvl9pPr>
          </a:lstStyle>
          <a:p>
            <a:endParaRPr/>
          </a:p>
        </p:txBody>
      </p:sp>
      <p:grpSp>
        <p:nvGrpSpPr>
          <p:cNvPr id="128" name="Google Shape;128;p13"/>
          <p:cNvGrpSpPr/>
          <p:nvPr/>
        </p:nvGrpSpPr>
        <p:grpSpPr>
          <a:xfrm rot="2578214">
            <a:off x="7218390" y="323192"/>
            <a:ext cx="707468" cy="597290"/>
            <a:chOff x="7993069" y="988879"/>
            <a:chExt cx="306018" cy="258328"/>
          </a:xfrm>
        </p:grpSpPr>
        <p:sp>
          <p:nvSpPr>
            <p:cNvPr id="129" name="Google Shape;129;p13"/>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3"/>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31;p13"/>
          <p:cNvGrpSpPr/>
          <p:nvPr/>
        </p:nvGrpSpPr>
        <p:grpSpPr>
          <a:xfrm rot="-1173635">
            <a:off x="8009557" y="961709"/>
            <a:ext cx="530042" cy="447530"/>
            <a:chOff x="7993069" y="988879"/>
            <a:chExt cx="306018" cy="258328"/>
          </a:xfrm>
        </p:grpSpPr>
        <p:sp>
          <p:nvSpPr>
            <p:cNvPr id="132" name="Google Shape;132;p13"/>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134;p13"/>
          <p:cNvGrpSpPr/>
          <p:nvPr/>
        </p:nvGrpSpPr>
        <p:grpSpPr>
          <a:xfrm rot="3494931">
            <a:off x="8386256" y="1667300"/>
            <a:ext cx="298266" cy="251841"/>
            <a:chOff x="7993069" y="988879"/>
            <a:chExt cx="306018" cy="258328"/>
          </a:xfrm>
        </p:grpSpPr>
        <p:sp>
          <p:nvSpPr>
            <p:cNvPr id="135" name="Google Shape;135;p13"/>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ix Columns 1 1">
  <p:cSld name="CUSTOM_1_1">
    <p:spTree>
      <p:nvGrpSpPr>
        <p:cNvPr id="1" name="Shape 137"/>
        <p:cNvGrpSpPr/>
        <p:nvPr/>
      </p:nvGrpSpPr>
      <p:grpSpPr>
        <a:xfrm>
          <a:off x="0" y="0"/>
          <a:ext cx="0" cy="0"/>
          <a:chOff x="0" y="0"/>
          <a:chExt cx="0" cy="0"/>
        </a:xfrm>
      </p:grpSpPr>
      <p:grpSp>
        <p:nvGrpSpPr>
          <p:cNvPr id="138" name="Google Shape;138;p14"/>
          <p:cNvGrpSpPr/>
          <p:nvPr/>
        </p:nvGrpSpPr>
        <p:grpSpPr>
          <a:xfrm>
            <a:off x="689102" y="690908"/>
            <a:ext cx="4393087" cy="465918"/>
            <a:chOff x="689100" y="690875"/>
            <a:chExt cx="4393087" cy="381900"/>
          </a:xfrm>
        </p:grpSpPr>
        <p:sp>
          <p:nvSpPr>
            <p:cNvPr id="139" name="Google Shape;139;p14"/>
            <p:cNvSpPr/>
            <p:nvPr/>
          </p:nvSpPr>
          <p:spPr>
            <a:xfrm rot="-5400000">
              <a:off x="693750" y="686225"/>
              <a:ext cx="381900" cy="391200"/>
            </a:xfrm>
            <a:prstGeom prst="round2SameRect">
              <a:avLst>
                <a:gd name="adj1" fmla="val 16667"/>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 name="Google Shape;140;p14"/>
            <p:cNvGrpSpPr/>
            <p:nvPr/>
          </p:nvGrpSpPr>
          <p:grpSpPr>
            <a:xfrm>
              <a:off x="4552726" y="708035"/>
              <a:ext cx="529462" cy="347575"/>
              <a:chOff x="4241800" y="430325"/>
              <a:chExt cx="529462" cy="347575"/>
            </a:xfrm>
          </p:grpSpPr>
          <p:sp>
            <p:nvSpPr>
              <p:cNvPr id="141" name="Google Shape;141;p14"/>
              <p:cNvSpPr/>
              <p:nvPr/>
            </p:nvSpPr>
            <p:spPr>
              <a:xfrm>
                <a:off x="4241800" y="4303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142" name="Google Shape;142;p14"/>
              <p:cNvSpPr/>
              <p:nvPr/>
            </p:nvSpPr>
            <p:spPr>
              <a:xfrm>
                <a:off x="4241800" y="51912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143" name="Google Shape;143;p14"/>
              <p:cNvSpPr/>
              <p:nvPr/>
            </p:nvSpPr>
            <p:spPr>
              <a:xfrm>
                <a:off x="4241800" y="600275"/>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144" name="Google Shape;144;p14"/>
              <p:cNvSpPr/>
              <p:nvPr/>
            </p:nvSpPr>
            <p:spPr>
              <a:xfrm>
                <a:off x="4241800" y="689100"/>
                <a:ext cx="529462" cy="88800"/>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grpSp>
      </p:grpSp>
      <p:sp>
        <p:nvSpPr>
          <p:cNvPr id="145" name="Google Shape;145;p14"/>
          <p:cNvSpPr txBox="1">
            <a:spLocks noGrp="1"/>
          </p:cNvSpPr>
          <p:nvPr>
            <p:ph type="title"/>
          </p:nvPr>
        </p:nvSpPr>
        <p:spPr>
          <a:xfrm>
            <a:off x="844400" y="2094694"/>
            <a:ext cx="2276700" cy="429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46" name="Google Shape;146;p14"/>
          <p:cNvSpPr txBox="1">
            <a:spLocks noGrp="1"/>
          </p:cNvSpPr>
          <p:nvPr>
            <p:ph type="subTitle" idx="1"/>
          </p:nvPr>
        </p:nvSpPr>
        <p:spPr>
          <a:xfrm>
            <a:off x="844405" y="2438794"/>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7" name="Google Shape;147;p14"/>
          <p:cNvSpPr txBox="1">
            <a:spLocks noGrp="1"/>
          </p:cNvSpPr>
          <p:nvPr>
            <p:ph type="title" idx="2"/>
          </p:nvPr>
        </p:nvSpPr>
        <p:spPr>
          <a:xfrm>
            <a:off x="3433643" y="2094694"/>
            <a:ext cx="2276700" cy="429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48" name="Google Shape;148;p14"/>
          <p:cNvSpPr txBox="1">
            <a:spLocks noGrp="1"/>
          </p:cNvSpPr>
          <p:nvPr>
            <p:ph type="subTitle" idx="3"/>
          </p:nvPr>
        </p:nvSpPr>
        <p:spPr>
          <a:xfrm>
            <a:off x="3433645" y="2438794"/>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9" name="Google Shape;149;p14"/>
          <p:cNvSpPr txBox="1">
            <a:spLocks noGrp="1"/>
          </p:cNvSpPr>
          <p:nvPr>
            <p:ph type="title" idx="4"/>
          </p:nvPr>
        </p:nvSpPr>
        <p:spPr>
          <a:xfrm>
            <a:off x="6022897" y="2094694"/>
            <a:ext cx="2276700" cy="429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50" name="Google Shape;150;p14"/>
          <p:cNvSpPr txBox="1">
            <a:spLocks noGrp="1"/>
          </p:cNvSpPr>
          <p:nvPr>
            <p:ph type="subTitle" idx="5"/>
          </p:nvPr>
        </p:nvSpPr>
        <p:spPr>
          <a:xfrm>
            <a:off x="6022895" y="2438794"/>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1" name="Google Shape;151;p14"/>
          <p:cNvSpPr txBox="1">
            <a:spLocks noGrp="1"/>
          </p:cNvSpPr>
          <p:nvPr>
            <p:ph type="title" idx="6"/>
          </p:nvPr>
        </p:nvSpPr>
        <p:spPr>
          <a:xfrm>
            <a:off x="844400" y="3645519"/>
            <a:ext cx="2276700" cy="429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52" name="Google Shape;152;p14"/>
          <p:cNvSpPr txBox="1">
            <a:spLocks noGrp="1"/>
          </p:cNvSpPr>
          <p:nvPr>
            <p:ph type="subTitle" idx="7"/>
          </p:nvPr>
        </p:nvSpPr>
        <p:spPr>
          <a:xfrm>
            <a:off x="844405" y="3989619"/>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3" name="Google Shape;153;p14"/>
          <p:cNvSpPr txBox="1">
            <a:spLocks noGrp="1"/>
          </p:cNvSpPr>
          <p:nvPr>
            <p:ph type="title" idx="8"/>
          </p:nvPr>
        </p:nvSpPr>
        <p:spPr>
          <a:xfrm>
            <a:off x="3433643" y="3645519"/>
            <a:ext cx="2276700" cy="429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54" name="Google Shape;154;p14"/>
          <p:cNvSpPr txBox="1">
            <a:spLocks noGrp="1"/>
          </p:cNvSpPr>
          <p:nvPr>
            <p:ph type="subTitle" idx="9"/>
          </p:nvPr>
        </p:nvSpPr>
        <p:spPr>
          <a:xfrm>
            <a:off x="3433645" y="3989619"/>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 name="Google Shape;155;p14"/>
          <p:cNvSpPr txBox="1">
            <a:spLocks noGrp="1"/>
          </p:cNvSpPr>
          <p:nvPr>
            <p:ph type="title" idx="13"/>
          </p:nvPr>
        </p:nvSpPr>
        <p:spPr>
          <a:xfrm>
            <a:off x="6022897" y="3645519"/>
            <a:ext cx="2276700" cy="429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56" name="Google Shape;156;p14"/>
          <p:cNvSpPr txBox="1">
            <a:spLocks noGrp="1"/>
          </p:cNvSpPr>
          <p:nvPr>
            <p:ph type="subTitle" idx="14"/>
          </p:nvPr>
        </p:nvSpPr>
        <p:spPr>
          <a:xfrm>
            <a:off x="6022895" y="3989619"/>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 name="Google Shape;157;p14"/>
          <p:cNvSpPr txBox="1">
            <a:spLocks noGrp="1"/>
          </p:cNvSpPr>
          <p:nvPr>
            <p:ph type="title" idx="15"/>
          </p:nvPr>
        </p:nvSpPr>
        <p:spPr>
          <a:xfrm>
            <a:off x="752400" y="691150"/>
            <a:ext cx="3819600" cy="465900"/>
          </a:xfrm>
          <a:prstGeom prst="rect">
            <a:avLst/>
          </a:prstGeom>
          <a:solidFill>
            <a:schemeClr val="accent3"/>
          </a:solidFill>
        </p:spPr>
        <p:txBody>
          <a:bodyPr spcFirstLastPara="1" wrap="square" lIns="54000" tIns="91425" rIns="91425" bIns="91425" anchor="ctr"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Zilla Slab"/>
                <a:ea typeface="Zilla Slab"/>
                <a:cs typeface="Zilla Slab"/>
                <a:sym typeface="Zilla Slab"/>
              </a:defRPr>
            </a:lvl2pPr>
            <a:lvl3pPr lvl="2" rtl="0">
              <a:spcBef>
                <a:spcPts val="0"/>
              </a:spcBef>
              <a:spcAft>
                <a:spcPts val="0"/>
              </a:spcAft>
              <a:buNone/>
              <a:defRPr>
                <a:solidFill>
                  <a:schemeClr val="lt1"/>
                </a:solidFill>
                <a:latin typeface="Zilla Slab"/>
                <a:ea typeface="Zilla Slab"/>
                <a:cs typeface="Zilla Slab"/>
                <a:sym typeface="Zilla Slab"/>
              </a:defRPr>
            </a:lvl3pPr>
            <a:lvl4pPr lvl="3" rtl="0">
              <a:spcBef>
                <a:spcPts val="0"/>
              </a:spcBef>
              <a:spcAft>
                <a:spcPts val="0"/>
              </a:spcAft>
              <a:buNone/>
              <a:defRPr>
                <a:solidFill>
                  <a:schemeClr val="lt1"/>
                </a:solidFill>
                <a:latin typeface="Zilla Slab"/>
                <a:ea typeface="Zilla Slab"/>
                <a:cs typeface="Zilla Slab"/>
                <a:sym typeface="Zilla Slab"/>
              </a:defRPr>
            </a:lvl4pPr>
            <a:lvl5pPr lvl="4" rtl="0">
              <a:spcBef>
                <a:spcPts val="0"/>
              </a:spcBef>
              <a:spcAft>
                <a:spcPts val="0"/>
              </a:spcAft>
              <a:buNone/>
              <a:defRPr>
                <a:solidFill>
                  <a:schemeClr val="lt1"/>
                </a:solidFill>
                <a:latin typeface="Zilla Slab"/>
                <a:ea typeface="Zilla Slab"/>
                <a:cs typeface="Zilla Slab"/>
                <a:sym typeface="Zilla Slab"/>
              </a:defRPr>
            </a:lvl5pPr>
            <a:lvl6pPr lvl="5" rtl="0">
              <a:spcBef>
                <a:spcPts val="0"/>
              </a:spcBef>
              <a:spcAft>
                <a:spcPts val="0"/>
              </a:spcAft>
              <a:buNone/>
              <a:defRPr>
                <a:solidFill>
                  <a:schemeClr val="lt1"/>
                </a:solidFill>
                <a:latin typeface="Zilla Slab"/>
                <a:ea typeface="Zilla Slab"/>
                <a:cs typeface="Zilla Slab"/>
                <a:sym typeface="Zilla Slab"/>
              </a:defRPr>
            </a:lvl6pPr>
            <a:lvl7pPr lvl="6" rtl="0">
              <a:spcBef>
                <a:spcPts val="0"/>
              </a:spcBef>
              <a:spcAft>
                <a:spcPts val="0"/>
              </a:spcAft>
              <a:buNone/>
              <a:defRPr>
                <a:solidFill>
                  <a:schemeClr val="lt1"/>
                </a:solidFill>
                <a:latin typeface="Zilla Slab"/>
                <a:ea typeface="Zilla Slab"/>
                <a:cs typeface="Zilla Slab"/>
                <a:sym typeface="Zilla Slab"/>
              </a:defRPr>
            </a:lvl7pPr>
            <a:lvl8pPr lvl="7" rtl="0">
              <a:spcBef>
                <a:spcPts val="0"/>
              </a:spcBef>
              <a:spcAft>
                <a:spcPts val="0"/>
              </a:spcAft>
              <a:buNone/>
              <a:defRPr>
                <a:solidFill>
                  <a:schemeClr val="lt1"/>
                </a:solidFill>
                <a:latin typeface="Zilla Slab"/>
                <a:ea typeface="Zilla Slab"/>
                <a:cs typeface="Zilla Slab"/>
                <a:sym typeface="Zilla Slab"/>
              </a:defRPr>
            </a:lvl8pPr>
            <a:lvl9pPr lvl="8" rtl="0">
              <a:spcBef>
                <a:spcPts val="0"/>
              </a:spcBef>
              <a:spcAft>
                <a:spcPts val="0"/>
              </a:spcAft>
              <a:buNone/>
              <a:defRPr>
                <a:solidFill>
                  <a:schemeClr val="lt1"/>
                </a:solidFill>
                <a:latin typeface="Zilla Slab"/>
                <a:ea typeface="Zilla Slab"/>
                <a:cs typeface="Zilla Slab"/>
                <a:sym typeface="Zilla Slab"/>
              </a:defRPr>
            </a:lvl9pPr>
          </a:lstStyle>
          <a:p>
            <a:endParaRPr/>
          </a:p>
        </p:txBody>
      </p:sp>
      <p:sp>
        <p:nvSpPr>
          <p:cNvPr id="158" name="Google Shape;158;p14"/>
          <p:cNvSpPr txBox="1">
            <a:spLocks noGrp="1"/>
          </p:cNvSpPr>
          <p:nvPr>
            <p:ph type="title" idx="16" hasCustomPrompt="1"/>
          </p:nvPr>
        </p:nvSpPr>
        <p:spPr>
          <a:xfrm>
            <a:off x="1207850" y="1640270"/>
            <a:ext cx="1549800" cy="538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400"/>
              <a:buNone/>
              <a:defRPr sz="4400">
                <a:solidFill>
                  <a:schemeClr val="accent5"/>
                </a:solidFill>
              </a:defRPr>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59" name="Google Shape;159;p14"/>
          <p:cNvSpPr txBox="1">
            <a:spLocks noGrp="1"/>
          </p:cNvSpPr>
          <p:nvPr>
            <p:ph type="title" idx="17" hasCustomPrompt="1"/>
          </p:nvPr>
        </p:nvSpPr>
        <p:spPr>
          <a:xfrm>
            <a:off x="3797100" y="1640270"/>
            <a:ext cx="1549800" cy="538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400"/>
              <a:buNone/>
              <a:defRPr sz="4400">
                <a:solidFill>
                  <a:schemeClr val="accent5"/>
                </a:solidFill>
              </a:defRPr>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60" name="Google Shape;160;p14"/>
          <p:cNvSpPr txBox="1">
            <a:spLocks noGrp="1"/>
          </p:cNvSpPr>
          <p:nvPr>
            <p:ph type="title" idx="18" hasCustomPrompt="1"/>
          </p:nvPr>
        </p:nvSpPr>
        <p:spPr>
          <a:xfrm>
            <a:off x="6386350" y="1640270"/>
            <a:ext cx="1549800" cy="538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400"/>
              <a:buNone/>
              <a:defRPr sz="4400">
                <a:solidFill>
                  <a:schemeClr val="accent5"/>
                </a:solidFill>
              </a:defRPr>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61" name="Google Shape;161;p14"/>
          <p:cNvSpPr txBox="1">
            <a:spLocks noGrp="1"/>
          </p:cNvSpPr>
          <p:nvPr>
            <p:ph type="title" idx="19" hasCustomPrompt="1"/>
          </p:nvPr>
        </p:nvSpPr>
        <p:spPr>
          <a:xfrm>
            <a:off x="1207850" y="3193618"/>
            <a:ext cx="1549800" cy="538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400"/>
              <a:buNone/>
              <a:defRPr sz="4400">
                <a:solidFill>
                  <a:schemeClr val="accent5"/>
                </a:solidFill>
              </a:defRPr>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62" name="Google Shape;162;p14"/>
          <p:cNvSpPr txBox="1">
            <a:spLocks noGrp="1"/>
          </p:cNvSpPr>
          <p:nvPr>
            <p:ph type="title" idx="20" hasCustomPrompt="1"/>
          </p:nvPr>
        </p:nvSpPr>
        <p:spPr>
          <a:xfrm>
            <a:off x="3797100" y="3193618"/>
            <a:ext cx="1549800" cy="538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400"/>
              <a:buNone/>
              <a:defRPr sz="4400">
                <a:solidFill>
                  <a:schemeClr val="accent5"/>
                </a:solidFill>
              </a:defRPr>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63" name="Google Shape;163;p14"/>
          <p:cNvSpPr txBox="1">
            <a:spLocks noGrp="1"/>
          </p:cNvSpPr>
          <p:nvPr>
            <p:ph type="title" idx="21" hasCustomPrompt="1"/>
          </p:nvPr>
        </p:nvSpPr>
        <p:spPr>
          <a:xfrm>
            <a:off x="6386350" y="3193618"/>
            <a:ext cx="1549800" cy="538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400"/>
              <a:buNone/>
              <a:defRPr sz="4400">
                <a:solidFill>
                  <a:schemeClr val="accent5"/>
                </a:solidFill>
              </a:defRPr>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grpSp>
        <p:nvGrpSpPr>
          <p:cNvPr id="164" name="Google Shape;164;p14"/>
          <p:cNvGrpSpPr/>
          <p:nvPr/>
        </p:nvGrpSpPr>
        <p:grpSpPr>
          <a:xfrm rot="2393624">
            <a:off x="7512697" y="126870"/>
            <a:ext cx="570367" cy="481484"/>
            <a:chOff x="7993069" y="988879"/>
            <a:chExt cx="306018" cy="258328"/>
          </a:xfrm>
        </p:grpSpPr>
        <p:sp>
          <p:nvSpPr>
            <p:cNvPr id="165" name="Google Shape;165;p14"/>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4"/>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 name="Google Shape;167;p14"/>
          <p:cNvGrpSpPr/>
          <p:nvPr/>
        </p:nvGrpSpPr>
        <p:grpSpPr>
          <a:xfrm rot="-431843">
            <a:off x="8406479" y="305575"/>
            <a:ext cx="426708" cy="360264"/>
            <a:chOff x="7993069" y="988879"/>
            <a:chExt cx="306018" cy="258328"/>
          </a:xfrm>
        </p:grpSpPr>
        <p:sp>
          <p:nvSpPr>
            <p:cNvPr id="168" name="Google Shape;168;p14"/>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4"/>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 name="Google Shape;170;p14"/>
          <p:cNvGrpSpPr/>
          <p:nvPr/>
        </p:nvGrpSpPr>
        <p:grpSpPr>
          <a:xfrm rot="2700000">
            <a:off x="8192162" y="939188"/>
            <a:ext cx="426716" cy="360253"/>
            <a:chOff x="7993069" y="988879"/>
            <a:chExt cx="306018" cy="258328"/>
          </a:xfrm>
        </p:grpSpPr>
        <p:sp>
          <p:nvSpPr>
            <p:cNvPr id="171" name="Google Shape;171;p14"/>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4"/>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 name="Google Shape;173;p14"/>
          <p:cNvGrpSpPr/>
          <p:nvPr/>
        </p:nvGrpSpPr>
        <p:grpSpPr>
          <a:xfrm rot="4068969">
            <a:off x="8639706" y="1528708"/>
            <a:ext cx="281801" cy="237943"/>
            <a:chOff x="7993069" y="988879"/>
            <a:chExt cx="306018" cy="258328"/>
          </a:xfrm>
        </p:grpSpPr>
        <p:sp>
          <p:nvSpPr>
            <p:cNvPr id="174" name="Google Shape;174;p14"/>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4"/>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99025" y="445025"/>
            <a:ext cx="79461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500"/>
              <a:buFont typeface="Ubuntu"/>
              <a:buNone/>
              <a:defRPr sz="2500" b="1">
                <a:solidFill>
                  <a:schemeClr val="dk1"/>
                </a:solidFill>
                <a:latin typeface="Ubuntu"/>
                <a:ea typeface="Ubuntu"/>
                <a:cs typeface="Ubuntu"/>
                <a:sym typeface="Ubuntu"/>
              </a:defRPr>
            </a:lvl1pPr>
            <a:lvl2pPr lvl="1">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2pPr>
            <a:lvl3pPr lvl="2">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3pPr>
            <a:lvl4pPr lvl="3">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4pPr>
            <a:lvl5pPr lvl="4">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5pPr>
            <a:lvl6pPr lvl="5">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6pPr>
            <a:lvl7pPr lvl="6">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7pPr>
            <a:lvl8pPr lvl="7">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8pPr>
            <a:lvl9pPr lvl="8">
              <a:spcBef>
                <a:spcPts val="0"/>
              </a:spcBef>
              <a:spcAft>
                <a:spcPts val="0"/>
              </a:spcAft>
              <a:buClr>
                <a:schemeClr val="dk1"/>
              </a:buClr>
              <a:buSzPts val="3000"/>
              <a:buFont typeface="Montserrat"/>
              <a:buNone/>
              <a:defRPr sz="30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599025" y="1152475"/>
            <a:ext cx="79461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3"/>
              </a:buClr>
              <a:buSzPts val="1400"/>
              <a:buFont typeface="Rubik"/>
              <a:buChar char="●"/>
              <a:defRPr>
                <a:solidFill>
                  <a:schemeClr val="accent3"/>
                </a:solidFill>
                <a:latin typeface="Rubik"/>
                <a:ea typeface="Rubik"/>
                <a:cs typeface="Rubik"/>
                <a:sym typeface="Rubik"/>
              </a:defRPr>
            </a:lvl1pPr>
            <a:lvl2pPr marL="914400" lvl="1" indent="-317500">
              <a:lnSpc>
                <a:spcPct val="115000"/>
              </a:lnSpc>
              <a:spcBef>
                <a:spcPts val="1600"/>
              </a:spcBef>
              <a:spcAft>
                <a:spcPts val="0"/>
              </a:spcAft>
              <a:buClr>
                <a:schemeClr val="accent3"/>
              </a:buClr>
              <a:buSzPts val="1400"/>
              <a:buFont typeface="Rubik"/>
              <a:buChar char="○"/>
              <a:defRPr>
                <a:solidFill>
                  <a:schemeClr val="accent3"/>
                </a:solidFill>
                <a:latin typeface="Rubik"/>
                <a:ea typeface="Rubik"/>
                <a:cs typeface="Rubik"/>
                <a:sym typeface="Rubik"/>
              </a:defRPr>
            </a:lvl2pPr>
            <a:lvl3pPr marL="1371600" lvl="2" indent="-317500">
              <a:lnSpc>
                <a:spcPct val="115000"/>
              </a:lnSpc>
              <a:spcBef>
                <a:spcPts val="1600"/>
              </a:spcBef>
              <a:spcAft>
                <a:spcPts val="0"/>
              </a:spcAft>
              <a:buClr>
                <a:schemeClr val="accent3"/>
              </a:buClr>
              <a:buSzPts val="1400"/>
              <a:buFont typeface="Rubik"/>
              <a:buChar char="■"/>
              <a:defRPr>
                <a:solidFill>
                  <a:schemeClr val="accent3"/>
                </a:solidFill>
                <a:latin typeface="Rubik"/>
                <a:ea typeface="Rubik"/>
                <a:cs typeface="Rubik"/>
                <a:sym typeface="Rubik"/>
              </a:defRPr>
            </a:lvl3pPr>
            <a:lvl4pPr marL="1828800" lvl="3" indent="-317500">
              <a:lnSpc>
                <a:spcPct val="115000"/>
              </a:lnSpc>
              <a:spcBef>
                <a:spcPts val="1600"/>
              </a:spcBef>
              <a:spcAft>
                <a:spcPts val="0"/>
              </a:spcAft>
              <a:buClr>
                <a:schemeClr val="accent3"/>
              </a:buClr>
              <a:buSzPts val="1400"/>
              <a:buFont typeface="Rubik"/>
              <a:buChar char="●"/>
              <a:defRPr>
                <a:solidFill>
                  <a:schemeClr val="accent3"/>
                </a:solidFill>
                <a:latin typeface="Rubik"/>
                <a:ea typeface="Rubik"/>
                <a:cs typeface="Rubik"/>
                <a:sym typeface="Rubik"/>
              </a:defRPr>
            </a:lvl4pPr>
            <a:lvl5pPr marL="2286000" lvl="4" indent="-317500">
              <a:lnSpc>
                <a:spcPct val="115000"/>
              </a:lnSpc>
              <a:spcBef>
                <a:spcPts val="1600"/>
              </a:spcBef>
              <a:spcAft>
                <a:spcPts val="0"/>
              </a:spcAft>
              <a:buClr>
                <a:schemeClr val="accent3"/>
              </a:buClr>
              <a:buSzPts val="1400"/>
              <a:buFont typeface="Rubik"/>
              <a:buChar char="○"/>
              <a:defRPr>
                <a:solidFill>
                  <a:schemeClr val="accent3"/>
                </a:solidFill>
                <a:latin typeface="Rubik"/>
                <a:ea typeface="Rubik"/>
                <a:cs typeface="Rubik"/>
                <a:sym typeface="Rubik"/>
              </a:defRPr>
            </a:lvl5pPr>
            <a:lvl6pPr marL="2743200" lvl="5" indent="-317500">
              <a:lnSpc>
                <a:spcPct val="115000"/>
              </a:lnSpc>
              <a:spcBef>
                <a:spcPts val="1600"/>
              </a:spcBef>
              <a:spcAft>
                <a:spcPts val="0"/>
              </a:spcAft>
              <a:buClr>
                <a:schemeClr val="accent3"/>
              </a:buClr>
              <a:buSzPts val="1400"/>
              <a:buFont typeface="Rubik"/>
              <a:buChar char="■"/>
              <a:defRPr>
                <a:solidFill>
                  <a:schemeClr val="accent3"/>
                </a:solidFill>
                <a:latin typeface="Rubik"/>
                <a:ea typeface="Rubik"/>
                <a:cs typeface="Rubik"/>
                <a:sym typeface="Rubik"/>
              </a:defRPr>
            </a:lvl6pPr>
            <a:lvl7pPr marL="3200400" lvl="6" indent="-317500">
              <a:lnSpc>
                <a:spcPct val="115000"/>
              </a:lnSpc>
              <a:spcBef>
                <a:spcPts val="1600"/>
              </a:spcBef>
              <a:spcAft>
                <a:spcPts val="0"/>
              </a:spcAft>
              <a:buClr>
                <a:schemeClr val="accent3"/>
              </a:buClr>
              <a:buSzPts val="1400"/>
              <a:buFont typeface="Rubik"/>
              <a:buChar char="●"/>
              <a:defRPr>
                <a:solidFill>
                  <a:schemeClr val="accent3"/>
                </a:solidFill>
                <a:latin typeface="Rubik"/>
                <a:ea typeface="Rubik"/>
                <a:cs typeface="Rubik"/>
                <a:sym typeface="Rubik"/>
              </a:defRPr>
            </a:lvl7pPr>
            <a:lvl8pPr marL="3657600" lvl="7" indent="-317500">
              <a:lnSpc>
                <a:spcPct val="115000"/>
              </a:lnSpc>
              <a:spcBef>
                <a:spcPts val="1600"/>
              </a:spcBef>
              <a:spcAft>
                <a:spcPts val="0"/>
              </a:spcAft>
              <a:buClr>
                <a:schemeClr val="accent3"/>
              </a:buClr>
              <a:buSzPts val="1400"/>
              <a:buFont typeface="Rubik"/>
              <a:buChar char="○"/>
              <a:defRPr>
                <a:solidFill>
                  <a:schemeClr val="accent3"/>
                </a:solidFill>
                <a:latin typeface="Rubik"/>
                <a:ea typeface="Rubik"/>
                <a:cs typeface="Rubik"/>
                <a:sym typeface="Rubik"/>
              </a:defRPr>
            </a:lvl8pPr>
            <a:lvl9pPr marL="4114800" lvl="8" indent="-317500">
              <a:lnSpc>
                <a:spcPct val="115000"/>
              </a:lnSpc>
              <a:spcBef>
                <a:spcPts val="1600"/>
              </a:spcBef>
              <a:spcAft>
                <a:spcPts val="1600"/>
              </a:spcAft>
              <a:buClr>
                <a:schemeClr val="accent3"/>
              </a:buClr>
              <a:buSzPts val="1400"/>
              <a:buFont typeface="Rubik"/>
              <a:buChar char="■"/>
              <a:defRPr>
                <a:solidFill>
                  <a:schemeClr val="accent3"/>
                </a:solidFill>
                <a:latin typeface="Rubik"/>
                <a:ea typeface="Rubik"/>
                <a:cs typeface="Rubik"/>
                <a:sym typeface="Rubik"/>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5" r:id="rId5"/>
    <p:sldLayoutId id="2147483656" r:id="rId6"/>
    <p:sldLayoutId id="2147483658" r:id="rId7"/>
    <p:sldLayoutId id="2147483659" r:id="rId8"/>
    <p:sldLayoutId id="2147483660" r:id="rId9"/>
    <p:sldLayoutId id="2147483663" r:id="rId10"/>
    <p:sldLayoutId id="2147483670" r:id="rId11"/>
    <p:sldLayoutId id="2147483671" r:id="rId12"/>
    <p:sldLayoutId id="2147483672" r:id="rId13"/>
    <p:sldLayoutId id="2147483674" r:id="rId14"/>
    <p:sldLayoutId id="2147483675" r:id="rId15"/>
    <p:sldLayoutId id="2147483676"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434">
          <p15:clr>
            <a:srgbClr val="EA4335"/>
          </p15:clr>
        </p15:guide>
        <p15:guide id="2" orient="horz" pos="2806">
          <p15:clr>
            <a:srgbClr val="EA4335"/>
          </p15:clr>
        </p15:guide>
        <p15:guide id="3" pos="5326">
          <p15:clr>
            <a:srgbClr val="EA4335"/>
          </p15:clr>
        </p15:guide>
        <p15:guide id="4" pos="434">
          <p15:clr>
            <a:srgbClr val="EA4335"/>
          </p15:clr>
        </p15:guide>
        <p15:guide id="5" pos="2880">
          <p15:clr>
            <a:srgbClr val="EA4335"/>
          </p15:clr>
        </p15:guide>
        <p15:guide id="6" orient="horz" pos="1766">
          <p15:clr>
            <a:srgbClr val="EA4335"/>
          </p15:clr>
        </p15:guide>
        <p15:guide id="7" orient="horz" pos="1871">
          <p15:clr>
            <a:srgbClr val="EA4335"/>
          </p15:clr>
        </p15:guide>
        <p15:guide id="8" orient="horz" pos="729">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s://docs.google.com/spreadsheets/d/14cFr1xdD4kF6IfayQMMJtkXiOkdCR3S_ZxP3rvNBB8c/copy" TargetMode="External"/><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png"/><Relationship Id="rId9" Type="http://schemas.microsoft.com/office/2007/relationships/diagramDrawing" Target="../diagrams/drawing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grpSp>
        <p:nvGrpSpPr>
          <p:cNvPr id="455" name="Google Shape;455;p34"/>
          <p:cNvGrpSpPr/>
          <p:nvPr/>
        </p:nvGrpSpPr>
        <p:grpSpPr>
          <a:xfrm>
            <a:off x="4800550" y="1279133"/>
            <a:ext cx="1621183" cy="3185892"/>
            <a:chOff x="-2939367" y="1618363"/>
            <a:chExt cx="1780346" cy="3498674"/>
          </a:xfrm>
        </p:grpSpPr>
        <p:sp>
          <p:nvSpPr>
            <p:cNvPr id="456" name="Google Shape;456;p34"/>
            <p:cNvSpPr/>
            <p:nvPr/>
          </p:nvSpPr>
          <p:spPr>
            <a:xfrm flipH="1">
              <a:off x="-2711987" y="2213738"/>
              <a:ext cx="1120085" cy="1074009"/>
            </a:xfrm>
            <a:custGeom>
              <a:avLst/>
              <a:gdLst/>
              <a:ahLst/>
              <a:cxnLst/>
              <a:rect l="l" t="t" r="r" b="b"/>
              <a:pathLst>
                <a:path w="59303" h="56871" extrusionOk="0">
                  <a:moveTo>
                    <a:pt x="1" y="0"/>
                  </a:moveTo>
                  <a:lnTo>
                    <a:pt x="1" y="28450"/>
                  </a:lnTo>
                  <a:lnTo>
                    <a:pt x="13435" y="28450"/>
                  </a:lnTo>
                  <a:lnTo>
                    <a:pt x="13435" y="56870"/>
                  </a:lnTo>
                  <a:lnTo>
                    <a:pt x="59303" y="56870"/>
                  </a:lnTo>
                  <a:lnTo>
                    <a:pt x="59303" y="24560"/>
                  </a:lnTo>
                  <a:cubicBezTo>
                    <a:pt x="59242" y="11763"/>
                    <a:pt x="50123" y="1246"/>
                    <a:pt x="38482" y="122"/>
                  </a:cubicBezTo>
                  <a:lnTo>
                    <a:pt x="38482"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4"/>
            <p:cNvSpPr/>
            <p:nvPr/>
          </p:nvSpPr>
          <p:spPr>
            <a:xfrm flipH="1">
              <a:off x="-2379019" y="2213738"/>
              <a:ext cx="787118" cy="1074009"/>
            </a:xfrm>
            <a:custGeom>
              <a:avLst/>
              <a:gdLst/>
              <a:ahLst/>
              <a:cxnLst/>
              <a:rect l="l" t="t" r="r" b="b"/>
              <a:pathLst>
                <a:path w="41674" h="56871" extrusionOk="0">
                  <a:moveTo>
                    <a:pt x="1" y="0"/>
                  </a:moveTo>
                  <a:lnTo>
                    <a:pt x="1" y="56870"/>
                  </a:lnTo>
                  <a:lnTo>
                    <a:pt x="41673" y="56870"/>
                  </a:lnTo>
                  <a:lnTo>
                    <a:pt x="41673" y="24560"/>
                  </a:lnTo>
                  <a:cubicBezTo>
                    <a:pt x="41612" y="11763"/>
                    <a:pt x="32494" y="1246"/>
                    <a:pt x="20852" y="122"/>
                  </a:cubicBezTo>
                  <a:lnTo>
                    <a:pt x="20852" y="0"/>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4"/>
            <p:cNvSpPr/>
            <p:nvPr/>
          </p:nvSpPr>
          <p:spPr>
            <a:xfrm flipH="1">
              <a:off x="-2025353" y="2213738"/>
              <a:ext cx="866332" cy="1074009"/>
            </a:xfrm>
            <a:custGeom>
              <a:avLst/>
              <a:gdLst/>
              <a:ahLst/>
              <a:cxnLst/>
              <a:rect l="l" t="t" r="r" b="b"/>
              <a:pathLst>
                <a:path w="45868" h="56871" extrusionOk="0">
                  <a:moveTo>
                    <a:pt x="22919" y="0"/>
                  </a:moveTo>
                  <a:cubicBezTo>
                    <a:pt x="10304" y="0"/>
                    <a:pt x="61" y="11003"/>
                    <a:pt x="0" y="24560"/>
                  </a:cubicBezTo>
                  <a:lnTo>
                    <a:pt x="0" y="56870"/>
                  </a:lnTo>
                  <a:lnTo>
                    <a:pt x="45867" y="56870"/>
                  </a:lnTo>
                  <a:lnTo>
                    <a:pt x="45837" y="24560"/>
                  </a:lnTo>
                  <a:cubicBezTo>
                    <a:pt x="45776" y="11003"/>
                    <a:pt x="35563" y="0"/>
                    <a:pt x="22919" y="0"/>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4"/>
            <p:cNvSpPr/>
            <p:nvPr/>
          </p:nvSpPr>
          <p:spPr>
            <a:xfrm flipH="1">
              <a:off x="-1959325" y="2279753"/>
              <a:ext cx="734289" cy="958640"/>
            </a:xfrm>
            <a:custGeom>
              <a:avLst/>
              <a:gdLst/>
              <a:ahLst/>
              <a:cxnLst/>
              <a:rect l="l" t="t" r="r" b="b"/>
              <a:pathLst>
                <a:path w="38877" h="50762" extrusionOk="0">
                  <a:moveTo>
                    <a:pt x="19424" y="1"/>
                  </a:moveTo>
                  <a:cubicBezTo>
                    <a:pt x="8724" y="1"/>
                    <a:pt x="61" y="9788"/>
                    <a:pt x="1" y="21916"/>
                  </a:cubicBezTo>
                  <a:lnTo>
                    <a:pt x="1" y="50761"/>
                  </a:lnTo>
                  <a:lnTo>
                    <a:pt x="38877" y="50761"/>
                  </a:lnTo>
                  <a:lnTo>
                    <a:pt x="38877" y="21916"/>
                  </a:lnTo>
                  <a:cubicBezTo>
                    <a:pt x="38816" y="9788"/>
                    <a:pt x="30123" y="1"/>
                    <a:pt x="19424" y="1"/>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4"/>
            <p:cNvSpPr/>
            <p:nvPr/>
          </p:nvSpPr>
          <p:spPr>
            <a:xfrm flipH="1">
              <a:off x="-1959326" y="2379653"/>
              <a:ext cx="698120" cy="862195"/>
            </a:xfrm>
            <a:custGeom>
              <a:avLst/>
              <a:gdLst/>
              <a:ahLst/>
              <a:cxnLst/>
              <a:rect l="l" t="t" r="r" b="b"/>
              <a:pathLst>
                <a:path w="36962" h="45655" extrusionOk="0">
                  <a:moveTo>
                    <a:pt x="18481" y="0"/>
                  </a:moveTo>
                  <a:cubicBezTo>
                    <a:pt x="8299" y="0"/>
                    <a:pt x="31" y="8815"/>
                    <a:pt x="1" y="19727"/>
                  </a:cubicBezTo>
                  <a:lnTo>
                    <a:pt x="1" y="45655"/>
                  </a:lnTo>
                  <a:lnTo>
                    <a:pt x="36962" y="45655"/>
                  </a:lnTo>
                  <a:lnTo>
                    <a:pt x="36962" y="19727"/>
                  </a:lnTo>
                  <a:cubicBezTo>
                    <a:pt x="36901" y="8815"/>
                    <a:pt x="28664" y="0"/>
                    <a:pt x="18481" y="0"/>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4"/>
            <p:cNvSpPr/>
            <p:nvPr/>
          </p:nvSpPr>
          <p:spPr>
            <a:xfrm flipH="1">
              <a:off x="-2583994" y="1618363"/>
              <a:ext cx="299121" cy="1305917"/>
            </a:xfrm>
            <a:custGeom>
              <a:avLst/>
              <a:gdLst/>
              <a:ahLst/>
              <a:cxnLst/>
              <a:rect l="l" t="t" r="r" b="b"/>
              <a:pathLst>
                <a:path w="15837" h="69151" extrusionOk="0">
                  <a:moveTo>
                    <a:pt x="4651" y="1"/>
                  </a:moveTo>
                  <a:lnTo>
                    <a:pt x="0" y="3952"/>
                  </a:lnTo>
                  <a:lnTo>
                    <a:pt x="0" y="61218"/>
                  </a:lnTo>
                  <a:cubicBezTo>
                    <a:pt x="0" y="65594"/>
                    <a:pt x="3556" y="69151"/>
                    <a:pt x="7933" y="69151"/>
                  </a:cubicBezTo>
                  <a:cubicBezTo>
                    <a:pt x="12280" y="69151"/>
                    <a:pt x="15836" y="65594"/>
                    <a:pt x="15836" y="61218"/>
                  </a:cubicBezTo>
                  <a:cubicBezTo>
                    <a:pt x="15836" y="56841"/>
                    <a:pt x="12310" y="53315"/>
                    <a:pt x="7933" y="53315"/>
                  </a:cubicBezTo>
                  <a:cubicBezTo>
                    <a:pt x="6748" y="53315"/>
                    <a:pt x="5654" y="53558"/>
                    <a:pt x="4651" y="54014"/>
                  </a:cubicBezTo>
                  <a:lnTo>
                    <a:pt x="4651" y="1"/>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4"/>
            <p:cNvSpPr/>
            <p:nvPr/>
          </p:nvSpPr>
          <p:spPr>
            <a:xfrm flipH="1">
              <a:off x="-2939367" y="1618363"/>
              <a:ext cx="527622" cy="359363"/>
            </a:xfrm>
            <a:custGeom>
              <a:avLst/>
              <a:gdLst/>
              <a:ahLst/>
              <a:cxnLst/>
              <a:rect l="l" t="t" r="r" b="b"/>
              <a:pathLst>
                <a:path w="27935" h="19029" extrusionOk="0">
                  <a:moveTo>
                    <a:pt x="1" y="1"/>
                  </a:moveTo>
                  <a:lnTo>
                    <a:pt x="1" y="6353"/>
                  </a:lnTo>
                  <a:lnTo>
                    <a:pt x="1" y="14895"/>
                  </a:lnTo>
                  <a:lnTo>
                    <a:pt x="1" y="19028"/>
                  </a:lnTo>
                  <a:lnTo>
                    <a:pt x="23740" y="6353"/>
                  </a:lnTo>
                  <a:lnTo>
                    <a:pt x="16019" y="6353"/>
                  </a:lnTo>
                  <a:lnTo>
                    <a:pt x="27934"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4"/>
            <p:cNvSpPr/>
            <p:nvPr/>
          </p:nvSpPr>
          <p:spPr>
            <a:xfrm flipH="1">
              <a:off x="-2478360" y="2728707"/>
              <a:ext cx="91302" cy="91876"/>
            </a:xfrm>
            <a:custGeom>
              <a:avLst/>
              <a:gdLst/>
              <a:ahLst/>
              <a:cxnLst/>
              <a:rect l="l" t="t" r="r" b="b"/>
              <a:pathLst>
                <a:path w="4834" h="4865" extrusionOk="0">
                  <a:moveTo>
                    <a:pt x="2402" y="1"/>
                  </a:moveTo>
                  <a:cubicBezTo>
                    <a:pt x="1064" y="1"/>
                    <a:pt x="1" y="1095"/>
                    <a:pt x="1" y="2433"/>
                  </a:cubicBezTo>
                  <a:cubicBezTo>
                    <a:pt x="1" y="3770"/>
                    <a:pt x="1064" y="4864"/>
                    <a:pt x="2402" y="4864"/>
                  </a:cubicBezTo>
                  <a:cubicBezTo>
                    <a:pt x="3770" y="4864"/>
                    <a:pt x="4834" y="3770"/>
                    <a:pt x="4834" y="2433"/>
                  </a:cubicBezTo>
                  <a:cubicBezTo>
                    <a:pt x="4834" y="1095"/>
                    <a:pt x="3739" y="1"/>
                    <a:pt x="2402" y="1"/>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4"/>
            <p:cNvSpPr/>
            <p:nvPr/>
          </p:nvSpPr>
          <p:spPr>
            <a:xfrm flipH="1">
              <a:off x="-2509939" y="2697145"/>
              <a:ext cx="154462" cy="154989"/>
            </a:xfrm>
            <a:custGeom>
              <a:avLst/>
              <a:gdLst/>
              <a:ahLst/>
              <a:cxnLst/>
              <a:rect l="l" t="t" r="r" b="b"/>
              <a:pathLst>
                <a:path w="8178" h="8207" fill="none" extrusionOk="0">
                  <a:moveTo>
                    <a:pt x="8177" y="4104"/>
                  </a:moveTo>
                  <a:cubicBezTo>
                    <a:pt x="8177" y="6353"/>
                    <a:pt x="6354" y="8207"/>
                    <a:pt x="4104" y="8207"/>
                  </a:cubicBezTo>
                  <a:cubicBezTo>
                    <a:pt x="1825" y="8207"/>
                    <a:pt x="1" y="6353"/>
                    <a:pt x="1" y="4104"/>
                  </a:cubicBezTo>
                  <a:cubicBezTo>
                    <a:pt x="1" y="1854"/>
                    <a:pt x="1825" y="0"/>
                    <a:pt x="4104" y="0"/>
                  </a:cubicBezTo>
                  <a:cubicBezTo>
                    <a:pt x="6354" y="0"/>
                    <a:pt x="8177" y="1854"/>
                    <a:pt x="8177" y="4104"/>
                  </a:cubicBezTo>
                  <a:close/>
                </a:path>
              </a:pathLst>
            </a:custGeom>
            <a:solidFill>
              <a:srgbClr val="003075"/>
            </a:solidFill>
            <a:ln w="28875" cap="flat" cmpd="sng">
              <a:solidFill>
                <a:srgbClr val="00307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4"/>
            <p:cNvSpPr/>
            <p:nvPr/>
          </p:nvSpPr>
          <p:spPr>
            <a:xfrm flipH="1">
              <a:off x="-2384740" y="3287912"/>
              <a:ext cx="851392" cy="128588"/>
            </a:xfrm>
            <a:custGeom>
              <a:avLst/>
              <a:gdLst/>
              <a:ahLst/>
              <a:cxnLst/>
              <a:rect l="l" t="t" r="r" b="b"/>
              <a:pathLst>
                <a:path w="45077" h="6809" extrusionOk="0">
                  <a:moveTo>
                    <a:pt x="0" y="0"/>
                  </a:moveTo>
                  <a:lnTo>
                    <a:pt x="0" y="6809"/>
                  </a:lnTo>
                  <a:lnTo>
                    <a:pt x="45077" y="6809"/>
                  </a:lnTo>
                  <a:lnTo>
                    <a:pt x="45077"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4"/>
            <p:cNvSpPr/>
            <p:nvPr/>
          </p:nvSpPr>
          <p:spPr>
            <a:xfrm flipH="1">
              <a:off x="-2384740" y="3287912"/>
              <a:ext cx="851392" cy="32161"/>
            </a:xfrm>
            <a:custGeom>
              <a:avLst/>
              <a:gdLst/>
              <a:ahLst/>
              <a:cxnLst/>
              <a:rect l="l" t="t" r="r" b="b"/>
              <a:pathLst>
                <a:path w="45077" h="1703" extrusionOk="0">
                  <a:moveTo>
                    <a:pt x="0" y="0"/>
                  </a:moveTo>
                  <a:lnTo>
                    <a:pt x="0" y="1702"/>
                  </a:lnTo>
                  <a:lnTo>
                    <a:pt x="45077" y="1702"/>
                  </a:lnTo>
                  <a:lnTo>
                    <a:pt x="45077"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4"/>
            <p:cNvSpPr/>
            <p:nvPr/>
          </p:nvSpPr>
          <p:spPr>
            <a:xfrm flipH="1">
              <a:off x="-2136176" y="3416503"/>
              <a:ext cx="222193" cy="1558485"/>
            </a:xfrm>
            <a:custGeom>
              <a:avLst/>
              <a:gdLst/>
              <a:ahLst/>
              <a:cxnLst/>
              <a:rect l="l" t="t" r="r" b="b"/>
              <a:pathLst>
                <a:path w="11764" h="82525" extrusionOk="0">
                  <a:moveTo>
                    <a:pt x="1" y="1"/>
                  </a:moveTo>
                  <a:lnTo>
                    <a:pt x="1" y="82525"/>
                  </a:lnTo>
                  <a:lnTo>
                    <a:pt x="11764" y="82525"/>
                  </a:lnTo>
                  <a:lnTo>
                    <a:pt x="11764"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4"/>
            <p:cNvSpPr/>
            <p:nvPr/>
          </p:nvSpPr>
          <p:spPr>
            <a:xfrm flipH="1">
              <a:off x="-2170059" y="4936779"/>
              <a:ext cx="281915" cy="180257"/>
            </a:xfrm>
            <a:custGeom>
              <a:avLst/>
              <a:gdLst/>
              <a:ahLst/>
              <a:cxnLst/>
              <a:rect l="l" t="t" r="r" b="b"/>
              <a:pathLst>
                <a:path w="14926" h="9545" extrusionOk="0">
                  <a:moveTo>
                    <a:pt x="1460" y="0"/>
                  </a:moveTo>
                  <a:lnTo>
                    <a:pt x="1" y="9544"/>
                  </a:lnTo>
                  <a:lnTo>
                    <a:pt x="14925" y="9544"/>
                  </a:lnTo>
                  <a:lnTo>
                    <a:pt x="13344" y="0"/>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4"/>
            <p:cNvSpPr/>
            <p:nvPr/>
          </p:nvSpPr>
          <p:spPr>
            <a:xfrm flipH="1">
              <a:off x="-1924310" y="2721832"/>
              <a:ext cx="634393" cy="89553"/>
            </a:xfrm>
            <a:custGeom>
              <a:avLst/>
              <a:gdLst/>
              <a:ahLst/>
              <a:cxnLst/>
              <a:rect l="l" t="t" r="r" b="b"/>
              <a:pathLst>
                <a:path w="33588" h="4742" extrusionOk="0">
                  <a:moveTo>
                    <a:pt x="0" y="0"/>
                  </a:moveTo>
                  <a:lnTo>
                    <a:pt x="2918" y="4742"/>
                  </a:lnTo>
                  <a:lnTo>
                    <a:pt x="33588" y="4742"/>
                  </a:lnTo>
                  <a:lnTo>
                    <a:pt x="31521"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4"/>
            <p:cNvSpPr/>
            <p:nvPr/>
          </p:nvSpPr>
          <p:spPr>
            <a:xfrm flipH="1">
              <a:off x="-1924322" y="2879133"/>
              <a:ext cx="316913" cy="44795"/>
            </a:xfrm>
            <a:custGeom>
              <a:avLst/>
              <a:gdLst/>
              <a:ahLst/>
              <a:cxnLst/>
              <a:rect l="l" t="t" r="r" b="b"/>
              <a:pathLst>
                <a:path w="16779" h="2372" extrusionOk="0">
                  <a:moveTo>
                    <a:pt x="0" y="1"/>
                  </a:moveTo>
                  <a:lnTo>
                    <a:pt x="1459" y="2371"/>
                  </a:lnTo>
                  <a:lnTo>
                    <a:pt x="16779" y="2371"/>
                  </a:lnTo>
                  <a:lnTo>
                    <a:pt x="15745"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4"/>
            <p:cNvSpPr/>
            <p:nvPr/>
          </p:nvSpPr>
          <p:spPr>
            <a:xfrm flipH="1">
              <a:off x="-1600521" y="2879133"/>
              <a:ext cx="317499" cy="44795"/>
            </a:xfrm>
            <a:custGeom>
              <a:avLst/>
              <a:gdLst/>
              <a:ahLst/>
              <a:cxnLst/>
              <a:rect l="l" t="t" r="r" b="b"/>
              <a:pathLst>
                <a:path w="16810" h="2372" extrusionOk="0">
                  <a:moveTo>
                    <a:pt x="1" y="1"/>
                  </a:moveTo>
                  <a:lnTo>
                    <a:pt x="1460" y="2371"/>
                  </a:lnTo>
                  <a:lnTo>
                    <a:pt x="16809" y="2371"/>
                  </a:lnTo>
                  <a:lnTo>
                    <a:pt x="15746"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4"/>
            <p:cNvSpPr/>
            <p:nvPr/>
          </p:nvSpPr>
          <p:spPr>
            <a:xfrm flipH="1">
              <a:off x="-1924322" y="2971572"/>
              <a:ext cx="316913" cy="44795"/>
            </a:xfrm>
            <a:custGeom>
              <a:avLst/>
              <a:gdLst/>
              <a:ahLst/>
              <a:cxnLst/>
              <a:rect l="l" t="t" r="r" b="b"/>
              <a:pathLst>
                <a:path w="16779" h="2372" extrusionOk="0">
                  <a:moveTo>
                    <a:pt x="0" y="0"/>
                  </a:moveTo>
                  <a:lnTo>
                    <a:pt x="1459" y="2371"/>
                  </a:lnTo>
                  <a:lnTo>
                    <a:pt x="16779" y="2371"/>
                  </a:lnTo>
                  <a:lnTo>
                    <a:pt x="15745"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4"/>
            <p:cNvSpPr/>
            <p:nvPr/>
          </p:nvSpPr>
          <p:spPr>
            <a:xfrm flipH="1">
              <a:off x="-1600521" y="2971572"/>
              <a:ext cx="317499" cy="44795"/>
            </a:xfrm>
            <a:custGeom>
              <a:avLst/>
              <a:gdLst/>
              <a:ahLst/>
              <a:cxnLst/>
              <a:rect l="l" t="t" r="r" b="b"/>
              <a:pathLst>
                <a:path w="16810" h="2372" extrusionOk="0">
                  <a:moveTo>
                    <a:pt x="1" y="0"/>
                  </a:moveTo>
                  <a:lnTo>
                    <a:pt x="1460" y="2371"/>
                  </a:lnTo>
                  <a:lnTo>
                    <a:pt x="16809" y="2371"/>
                  </a:lnTo>
                  <a:lnTo>
                    <a:pt x="15746"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4"/>
            <p:cNvSpPr/>
            <p:nvPr/>
          </p:nvSpPr>
          <p:spPr>
            <a:xfrm flipH="1">
              <a:off x="-1924322" y="3063992"/>
              <a:ext cx="316913" cy="44795"/>
            </a:xfrm>
            <a:custGeom>
              <a:avLst/>
              <a:gdLst/>
              <a:ahLst/>
              <a:cxnLst/>
              <a:rect l="l" t="t" r="r" b="b"/>
              <a:pathLst>
                <a:path w="16779" h="2372" extrusionOk="0">
                  <a:moveTo>
                    <a:pt x="0" y="1"/>
                  </a:moveTo>
                  <a:lnTo>
                    <a:pt x="1459" y="2372"/>
                  </a:lnTo>
                  <a:lnTo>
                    <a:pt x="16779" y="2372"/>
                  </a:lnTo>
                  <a:lnTo>
                    <a:pt x="15745"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4"/>
            <p:cNvSpPr/>
            <p:nvPr/>
          </p:nvSpPr>
          <p:spPr>
            <a:xfrm flipH="1">
              <a:off x="-1600521" y="3063992"/>
              <a:ext cx="317499" cy="44795"/>
            </a:xfrm>
            <a:custGeom>
              <a:avLst/>
              <a:gdLst/>
              <a:ahLst/>
              <a:cxnLst/>
              <a:rect l="l" t="t" r="r" b="b"/>
              <a:pathLst>
                <a:path w="16810" h="2372" extrusionOk="0">
                  <a:moveTo>
                    <a:pt x="1" y="1"/>
                  </a:moveTo>
                  <a:lnTo>
                    <a:pt x="1460" y="2372"/>
                  </a:lnTo>
                  <a:lnTo>
                    <a:pt x="16809" y="2372"/>
                  </a:lnTo>
                  <a:lnTo>
                    <a:pt x="15746"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4"/>
            <p:cNvSpPr/>
            <p:nvPr/>
          </p:nvSpPr>
          <p:spPr>
            <a:xfrm flipH="1">
              <a:off x="-1924322" y="3156431"/>
              <a:ext cx="316913" cy="44795"/>
            </a:xfrm>
            <a:custGeom>
              <a:avLst/>
              <a:gdLst/>
              <a:ahLst/>
              <a:cxnLst/>
              <a:rect l="l" t="t" r="r" b="b"/>
              <a:pathLst>
                <a:path w="16779" h="2372" extrusionOk="0">
                  <a:moveTo>
                    <a:pt x="0" y="1"/>
                  </a:moveTo>
                  <a:lnTo>
                    <a:pt x="1459" y="2371"/>
                  </a:lnTo>
                  <a:lnTo>
                    <a:pt x="16779" y="2371"/>
                  </a:lnTo>
                  <a:lnTo>
                    <a:pt x="15745"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4"/>
            <p:cNvSpPr/>
            <p:nvPr/>
          </p:nvSpPr>
          <p:spPr>
            <a:xfrm flipH="1">
              <a:off x="-1600521" y="3156431"/>
              <a:ext cx="317499" cy="44795"/>
            </a:xfrm>
            <a:custGeom>
              <a:avLst/>
              <a:gdLst/>
              <a:ahLst/>
              <a:cxnLst/>
              <a:rect l="l" t="t" r="r" b="b"/>
              <a:pathLst>
                <a:path w="16810" h="2372" extrusionOk="0">
                  <a:moveTo>
                    <a:pt x="1" y="1"/>
                  </a:moveTo>
                  <a:lnTo>
                    <a:pt x="1460" y="2371"/>
                  </a:lnTo>
                  <a:lnTo>
                    <a:pt x="16809" y="2371"/>
                  </a:lnTo>
                  <a:lnTo>
                    <a:pt x="15746"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 name="Google Shape;480;p34"/>
          <p:cNvGrpSpPr/>
          <p:nvPr/>
        </p:nvGrpSpPr>
        <p:grpSpPr>
          <a:xfrm>
            <a:off x="6065816" y="3524525"/>
            <a:ext cx="838260" cy="931041"/>
            <a:chOff x="7612491" y="3524525"/>
            <a:chExt cx="838260" cy="931041"/>
          </a:xfrm>
        </p:grpSpPr>
        <p:sp>
          <p:nvSpPr>
            <p:cNvPr id="481" name="Google Shape;481;p34"/>
            <p:cNvSpPr/>
            <p:nvPr/>
          </p:nvSpPr>
          <p:spPr>
            <a:xfrm flipH="1">
              <a:off x="8030092" y="3524525"/>
              <a:ext cx="420659" cy="930899"/>
            </a:xfrm>
            <a:custGeom>
              <a:avLst/>
              <a:gdLst/>
              <a:ahLst/>
              <a:cxnLst/>
              <a:rect l="l" t="t" r="r" b="b"/>
              <a:pathLst>
                <a:path w="24803" h="54896" extrusionOk="0">
                  <a:moveTo>
                    <a:pt x="0" y="1"/>
                  </a:moveTo>
                  <a:lnTo>
                    <a:pt x="0" y="54895"/>
                  </a:lnTo>
                  <a:lnTo>
                    <a:pt x="24803" y="54895"/>
                  </a:lnTo>
                  <a:lnTo>
                    <a:pt x="24803" y="8785"/>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4"/>
            <p:cNvSpPr/>
            <p:nvPr/>
          </p:nvSpPr>
          <p:spPr>
            <a:xfrm flipH="1">
              <a:off x="7612491" y="3524525"/>
              <a:ext cx="420676" cy="930899"/>
            </a:xfrm>
            <a:custGeom>
              <a:avLst/>
              <a:gdLst/>
              <a:ahLst/>
              <a:cxnLst/>
              <a:rect l="l" t="t" r="r" b="b"/>
              <a:pathLst>
                <a:path w="24804" h="54896" extrusionOk="0">
                  <a:moveTo>
                    <a:pt x="1" y="1"/>
                  </a:moveTo>
                  <a:lnTo>
                    <a:pt x="1" y="54895"/>
                  </a:lnTo>
                  <a:lnTo>
                    <a:pt x="24803" y="54895"/>
                  </a:lnTo>
                  <a:lnTo>
                    <a:pt x="24803" y="8785"/>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4"/>
            <p:cNvSpPr/>
            <p:nvPr/>
          </p:nvSpPr>
          <p:spPr>
            <a:xfrm flipH="1">
              <a:off x="7745472" y="4257125"/>
              <a:ext cx="182001" cy="198441"/>
            </a:xfrm>
            <a:custGeom>
              <a:avLst/>
              <a:gdLst/>
              <a:ahLst/>
              <a:cxnLst/>
              <a:rect l="l" t="t" r="r" b="b"/>
              <a:pathLst>
                <a:path w="4682" h="11704" extrusionOk="0">
                  <a:moveTo>
                    <a:pt x="0" y="1"/>
                  </a:moveTo>
                  <a:lnTo>
                    <a:pt x="31" y="11703"/>
                  </a:lnTo>
                  <a:lnTo>
                    <a:pt x="4681" y="11703"/>
                  </a:lnTo>
                  <a:lnTo>
                    <a:pt x="46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4"/>
            <p:cNvSpPr/>
            <p:nvPr/>
          </p:nvSpPr>
          <p:spPr>
            <a:xfrm flipH="1">
              <a:off x="8133700" y="4257125"/>
              <a:ext cx="182001" cy="198441"/>
            </a:xfrm>
            <a:custGeom>
              <a:avLst/>
              <a:gdLst/>
              <a:ahLst/>
              <a:cxnLst/>
              <a:rect l="l" t="t" r="r" b="b"/>
              <a:pathLst>
                <a:path w="4682" h="11704" extrusionOk="0">
                  <a:moveTo>
                    <a:pt x="0" y="1"/>
                  </a:moveTo>
                  <a:lnTo>
                    <a:pt x="31" y="11703"/>
                  </a:lnTo>
                  <a:lnTo>
                    <a:pt x="4681" y="11703"/>
                  </a:lnTo>
                  <a:lnTo>
                    <a:pt x="46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4"/>
            <p:cNvSpPr/>
            <p:nvPr/>
          </p:nvSpPr>
          <p:spPr>
            <a:xfrm flipH="1">
              <a:off x="7848583" y="3810660"/>
              <a:ext cx="78898" cy="120110"/>
            </a:xfrm>
            <a:custGeom>
              <a:avLst/>
              <a:gdLst/>
              <a:ahLst/>
              <a:cxnLst/>
              <a:rect l="l" t="t" r="r" b="b"/>
              <a:pathLst>
                <a:path w="4652" h="7083" extrusionOk="0">
                  <a:moveTo>
                    <a:pt x="1" y="0"/>
                  </a:moveTo>
                  <a:lnTo>
                    <a:pt x="1" y="7082"/>
                  </a:lnTo>
                  <a:lnTo>
                    <a:pt x="4651" y="7082"/>
                  </a:lnTo>
                  <a:lnTo>
                    <a:pt x="46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4"/>
            <p:cNvSpPr/>
            <p:nvPr/>
          </p:nvSpPr>
          <p:spPr>
            <a:xfrm flipH="1">
              <a:off x="7745476" y="3810660"/>
              <a:ext cx="79407" cy="120110"/>
            </a:xfrm>
            <a:custGeom>
              <a:avLst/>
              <a:gdLst/>
              <a:ahLst/>
              <a:cxnLst/>
              <a:rect l="l" t="t" r="r" b="b"/>
              <a:pathLst>
                <a:path w="4682" h="7083" extrusionOk="0">
                  <a:moveTo>
                    <a:pt x="0" y="0"/>
                  </a:moveTo>
                  <a:lnTo>
                    <a:pt x="31" y="7082"/>
                  </a:lnTo>
                  <a:lnTo>
                    <a:pt x="4681" y="7082"/>
                  </a:lnTo>
                  <a:lnTo>
                    <a:pt x="46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4"/>
            <p:cNvSpPr/>
            <p:nvPr/>
          </p:nvSpPr>
          <p:spPr>
            <a:xfrm flipH="1">
              <a:off x="7848583" y="3950879"/>
              <a:ext cx="78898" cy="120110"/>
            </a:xfrm>
            <a:custGeom>
              <a:avLst/>
              <a:gdLst/>
              <a:ahLst/>
              <a:cxnLst/>
              <a:rect l="l" t="t" r="r" b="b"/>
              <a:pathLst>
                <a:path w="4652" h="7083" extrusionOk="0">
                  <a:moveTo>
                    <a:pt x="1" y="1"/>
                  </a:moveTo>
                  <a:lnTo>
                    <a:pt x="1" y="7083"/>
                  </a:lnTo>
                  <a:lnTo>
                    <a:pt x="4651" y="7083"/>
                  </a:lnTo>
                  <a:lnTo>
                    <a:pt x="46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4"/>
            <p:cNvSpPr/>
            <p:nvPr/>
          </p:nvSpPr>
          <p:spPr>
            <a:xfrm flipH="1">
              <a:off x="7745476" y="3950879"/>
              <a:ext cx="79407" cy="120110"/>
            </a:xfrm>
            <a:custGeom>
              <a:avLst/>
              <a:gdLst/>
              <a:ahLst/>
              <a:cxnLst/>
              <a:rect l="l" t="t" r="r" b="b"/>
              <a:pathLst>
                <a:path w="4682" h="7083" extrusionOk="0">
                  <a:moveTo>
                    <a:pt x="0" y="1"/>
                  </a:moveTo>
                  <a:lnTo>
                    <a:pt x="31" y="7083"/>
                  </a:lnTo>
                  <a:lnTo>
                    <a:pt x="4681" y="7083"/>
                  </a:lnTo>
                  <a:lnTo>
                    <a:pt x="46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4"/>
            <p:cNvSpPr/>
            <p:nvPr/>
          </p:nvSpPr>
          <p:spPr>
            <a:xfrm flipH="1">
              <a:off x="8236282" y="3810660"/>
              <a:ext cx="79407" cy="120110"/>
            </a:xfrm>
            <a:custGeom>
              <a:avLst/>
              <a:gdLst/>
              <a:ahLst/>
              <a:cxnLst/>
              <a:rect l="l" t="t" r="r" b="b"/>
              <a:pathLst>
                <a:path w="4682" h="7083" extrusionOk="0">
                  <a:moveTo>
                    <a:pt x="1" y="0"/>
                  </a:moveTo>
                  <a:lnTo>
                    <a:pt x="31" y="7082"/>
                  </a:lnTo>
                  <a:lnTo>
                    <a:pt x="4682" y="7082"/>
                  </a:lnTo>
                  <a:lnTo>
                    <a:pt x="46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4"/>
            <p:cNvSpPr/>
            <p:nvPr/>
          </p:nvSpPr>
          <p:spPr>
            <a:xfrm flipH="1">
              <a:off x="8133684" y="3810660"/>
              <a:ext cx="78898" cy="120110"/>
            </a:xfrm>
            <a:custGeom>
              <a:avLst/>
              <a:gdLst/>
              <a:ahLst/>
              <a:cxnLst/>
              <a:rect l="l" t="t" r="r" b="b"/>
              <a:pathLst>
                <a:path w="4652" h="7083" extrusionOk="0">
                  <a:moveTo>
                    <a:pt x="1" y="0"/>
                  </a:moveTo>
                  <a:lnTo>
                    <a:pt x="1" y="7082"/>
                  </a:lnTo>
                  <a:lnTo>
                    <a:pt x="4651" y="7082"/>
                  </a:lnTo>
                  <a:lnTo>
                    <a:pt x="46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4"/>
            <p:cNvSpPr/>
            <p:nvPr/>
          </p:nvSpPr>
          <p:spPr>
            <a:xfrm flipH="1">
              <a:off x="8236282" y="3950879"/>
              <a:ext cx="79407" cy="120110"/>
            </a:xfrm>
            <a:custGeom>
              <a:avLst/>
              <a:gdLst/>
              <a:ahLst/>
              <a:cxnLst/>
              <a:rect l="l" t="t" r="r" b="b"/>
              <a:pathLst>
                <a:path w="4682" h="7083" extrusionOk="0">
                  <a:moveTo>
                    <a:pt x="1" y="1"/>
                  </a:moveTo>
                  <a:lnTo>
                    <a:pt x="31" y="7083"/>
                  </a:lnTo>
                  <a:lnTo>
                    <a:pt x="4682" y="7083"/>
                  </a:lnTo>
                  <a:lnTo>
                    <a:pt x="46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4"/>
            <p:cNvSpPr/>
            <p:nvPr/>
          </p:nvSpPr>
          <p:spPr>
            <a:xfrm flipH="1">
              <a:off x="8133684" y="3950879"/>
              <a:ext cx="78898" cy="120110"/>
            </a:xfrm>
            <a:custGeom>
              <a:avLst/>
              <a:gdLst/>
              <a:ahLst/>
              <a:cxnLst/>
              <a:rect l="l" t="t" r="r" b="b"/>
              <a:pathLst>
                <a:path w="4652" h="7083" extrusionOk="0">
                  <a:moveTo>
                    <a:pt x="1" y="1"/>
                  </a:moveTo>
                  <a:lnTo>
                    <a:pt x="1" y="7083"/>
                  </a:lnTo>
                  <a:lnTo>
                    <a:pt x="4651" y="7083"/>
                  </a:lnTo>
                  <a:lnTo>
                    <a:pt x="46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4"/>
            <p:cNvSpPr/>
            <p:nvPr/>
          </p:nvSpPr>
          <p:spPr>
            <a:xfrm flipH="1">
              <a:off x="8123986" y="4070998"/>
              <a:ext cx="205199" cy="22706"/>
            </a:xfrm>
            <a:custGeom>
              <a:avLst/>
              <a:gdLst/>
              <a:ahLst/>
              <a:cxnLst/>
              <a:rect l="l" t="t" r="r" b="b"/>
              <a:pathLst>
                <a:path w="12099" h="1339" extrusionOk="0">
                  <a:moveTo>
                    <a:pt x="1" y="1"/>
                  </a:moveTo>
                  <a:lnTo>
                    <a:pt x="1" y="1338"/>
                  </a:lnTo>
                  <a:lnTo>
                    <a:pt x="12098" y="1338"/>
                  </a:lnTo>
                  <a:lnTo>
                    <a:pt x="120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4"/>
            <p:cNvSpPr/>
            <p:nvPr/>
          </p:nvSpPr>
          <p:spPr>
            <a:xfrm flipH="1">
              <a:off x="7736304" y="4070998"/>
              <a:ext cx="205182" cy="22706"/>
            </a:xfrm>
            <a:custGeom>
              <a:avLst/>
              <a:gdLst/>
              <a:ahLst/>
              <a:cxnLst/>
              <a:rect l="l" t="t" r="r" b="b"/>
              <a:pathLst>
                <a:path w="12098" h="1339" extrusionOk="0">
                  <a:moveTo>
                    <a:pt x="0" y="1"/>
                  </a:moveTo>
                  <a:lnTo>
                    <a:pt x="0" y="1338"/>
                  </a:lnTo>
                  <a:lnTo>
                    <a:pt x="12098" y="1338"/>
                  </a:lnTo>
                  <a:lnTo>
                    <a:pt x="120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5" name="Google Shape;495;p34"/>
          <p:cNvGrpSpPr/>
          <p:nvPr/>
        </p:nvGrpSpPr>
        <p:grpSpPr>
          <a:xfrm>
            <a:off x="7200064" y="2985787"/>
            <a:ext cx="1254830" cy="1473115"/>
            <a:chOff x="5851564" y="2973129"/>
            <a:chExt cx="1254830" cy="1473115"/>
          </a:xfrm>
        </p:grpSpPr>
        <p:sp>
          <p:nvSpPr>
            <p:cNvPr id="496" name="Google Shape;496;p34"/>
            <p:cNvSpPr/>
            <p:nvPr/>
          </p:nvSpPr>
          <p:spPr>
            <a:xfrm flipH="1">
              <a:off x="5851564" y="2973129"/>
              <a:ext cx="377377" cy="1473115"/>
            </a:xfrm>
            <a:custGeom>
              <a:avLst/>
              <a:gdLst/>
              <a:ahLst/>
              <a:cxnLst/>
              <a:rect l="l" t="t" r="r" b="b"/>
              <a:pathLst>
                <a:path w="22251" h="86871" extrusionOk="0">
                  <a:moveTo>
                    <a:pt x="1" y="0"/>
                  </a:moveTo>
                  <a:lnTo>
                    <a:pt x="1" y="86871"/>
                  </a:lnTo>
                  <a:lnTo>
                    <a:pt x="22251" y="86749"/>
                  </a:lnTo>
                  <a:lnTo>
                    <a:pt x="22251" y="8177"/>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4"/>
            <p:cNvSpPr/>
            <p:nvPr/>
          </p:nvSpPr>
          <p:spPr>
            <a:xfrm flipH="1">
              <a:off x="5983626" y="4228342"/>
              <a:ext cx="113275" cy="217168"/>
            </a:xfrm>
            <a:custGeom>
              <a:avLst/>
              <a:gdLst/>
              <a:ahLst/>
              <a:cxnLst/>
              <a:rect l="l" t="t" r="r" b="b"/>
              <a:pathLst>
                <a:path w="4195" h="11187" extrusionOk="0">
                  <a:moveTo>
                    <a:pt x="4195" y="0"/>
                  </a:moveTo>
                  <a:lnTo>
                    <a:pt x="0" y="61"/>
                  </a:lnTo>
                  <a:lnTo>
                    <a:pt x="31" y="11186"/>
                  </a:lnTo>
                  <a:lnTo>
                    <a:pt x="4195" y="11186"/>
                  </a:lnTo>
                  <a:lnTo>
                    <a:pt x="419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4"/>
            <p:cNvSpPr/>
            <p:nvPr/>
          </p:nvSpPr>
          <p:spPr>
            <a:xfrm flipH="1">
              <a:off x="6047443" y="3254091"/>
              <a:ext cx="55697" cy="155161"/>
            </a:xfrm>
            <a:custGeom>
              <a:avLst/>
              <a:gdLst/>
              <a:ahLst/>
              <a:cxnLst/>
              <a:rect l="l" t="t" r="r" b="b"/>
              <a:pathLst>
                <a:path w="3284" h="9150" extrusionOk="0">
                  <a:moveTo>
                    <a:pt x="3162" y="1"/>
                  </a:moveTo>
                  <a:lnTo>
                    <a:pt x="0" y="214"/>
                  </a:lnTo>
                  <a:lnTo>
                    <a:pt x="122" y="9150"/>
                  </a:lnTo>
                  <a:lnTo>
                    <a:pt x="3283" y="8968"/>
                  </a:lnTo>
                  <a:lnTo>
                    <a:pt x="3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4"/>
            <p:cNvSpPr/>
            <p:nvPr/>
          </p:nvSpPr>
          <p:spPr>
            <a:xfrm flipH="1">
              <a:off x="5938671" y="3572707"/>
              <a:ext cx="55697" cy="155161"/>
            </a:xfrm>
            <a:custGeom>
              <a:avLst/>
              <a:gdLst/>
              <a:ahLst/>
              <a:cxnLst/>
              <a:rect l="l" t="t" r="r" b="b"/>
              <a:pathLst>
                <a:path w="3284" h="9150" extrusionOk="0">
                  <a:moveTo>
                    <a:pt x="3162" y="0"/>
                  </a:moveTo>
                  <a:lnTo>
                    <a:pt x="1" y="183"/>
                  </a:lnTo>
                  <a:lnTo>
                    <a:pt x="122" y="9149"/>
                  </a:lnTo>
                  <a:lnTo>
                    <a:pt x="3284"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4"/>
            <p:cNvSpPr/>
            <p:nvPr/>
          </p:nvSpPr>
          <p:spPr>
            <a:xfrm flipH="1">
              <a:off x="6047443" y="3572707"/>
              <a:ext cx="55697" cy="155161"/>
            </a:xfrm>
            <a:custGeom>
              <a:avLst/>
              <a:gdLst/>
              <a:ahLst/>
              <a:cxnLst/>
              <a:rect l="l" t="t" r="r" b="b"/>
              <a:pathLst>
                <a:path w="3284" h="9150" extrusionOk="0">
                  <a:moveTo>
                    <a:pt x="3162" y="0"/>
                  </a:moveTo>
                  <a:lnTo>
                    <a:pt x="0" y="183"/>
                  </a:lnTo>
                  <a:lnTo>
                    <a:pt x="122" y="9149"/>
                  </a:lnTo>
                  <a:lnTo>
                    <a:pt x="3283"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4"/>
            <p:cNvSpPr/>
            <p:nvPr/>
          </p:nvSpPr>
          <p:spPr>
            <a:xfrm flipH="1">
              <a:off x="6047443" y="3890797"/>
              <a:ext cx="55697" cy="155161"/>
            </a:xfrm>
            <a:custGeom>
              <a:avLst/>
              <a:gdLst/>
              <a:ahLst/>
              <a:cxnLst/>
              <a:rect l="l" t="t" r="r" b="b"/>
              <a:pathLst>
                <a:path w="3284" h="9150" extrusionOk="0">
                  <a:moveTo>
                    <a:pt x="3162" y="0"/>
                  </a:moveTo>
                  <a:lnTo>
                    <a:pt x="0" y="213"/>
                  </a:lnTo>
                  <a:lnTo>
                    <a:pt x="122" y="9149"/>
                  </a:lnTo>
                  <a:lnTo>
                    <a:pt x="3283" y="896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4"/>
            <p:cNvSpPr/>
            <p:nvPr/>
          </p:nvSpPr>
          <p:spPr>
            <a:xfrm flipH="1">
              <a:off x="6122208" y="3254091"/>
              <a:ext cx="55680" cy="155161"/>
            </a:xfrm>
            <a:custGeom>
              <a:avLst/>
              <a:gdLst/>
              <a:ahLst/>
              <a:cxnLst/>
              <a:rect l="l" t="t" r="r" b="b"/>
              <a:pathLst>
                <a:path w="3283" h="9150" extrusionOk="0">
                  <a:moveTo>
                    <a:pt x="3161" y="1"/>
                  </a:moveTo>
                  <a:lnTo>
                    <a:pt x="0" y="214"/>
                  </a:lnTo>
                  <a:lnTo>
                    <a:pt x="122" y="9150"/>
                  </a:lnTo>
                  <a:lnTo>
                    <a:pt x="3283" y="8968"/>
                  </a:lnTo>
                  <a:lnTo>
                    <a:pt x="31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4"/>
            <p:cNvSpPr/>
            <p:nvPr/>
          </p:nvSpPr>
          <p:spPr>
            <a:xfrm flipH="1">
              <a:off x="6122208" y="3572707"/>
              <a:ext cx="55680" cy="155161"/>
            </a:xfrm>
            <a:custGeom>
              <a:avLst/>
              <a:gdLst/>
              <a:ahLst/>
              <a:cxnLst/>
              <a:rect l="l" t="t" r="r" b="b"/>
              <a:pathLst>
                <a:path w="3283" h="9150" extrusionOk="0">
                  <a:moveTo>
                    <a:pt x="3161" y="0"/>
                  </a:moveTo>
                  <a:lnTo>
                    <a:pt x="0" y="183"/>
                  </a:lnTo>
                  <a:lnTo>
                    <a:pt x="122" y="9149"/>
                  </a:lnTo>
                  <a:lnTo>
                    <a:pt x="3283" y="8937"/>
                  </a:lnTo>
                  <a:lnTo>
                    <a:pt x="3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4"/>
            <p:cNvSpPr/>
            <p:nvPr/>
          </p:nvSpPr>
          <p:spPr>
            <a:xfrm flipH="1">
              <a:off x="6122208" y="3890797"/>
              <a:ext cx="55680" cy="155161"/>
            </a:xfrm>
            <a:custGeom>
              <a:avLst/>
              <a:gdLst/>
              <a:ahLst/>
              <a:cxnLst/>
              <a:rect l="l" t="t" r="r" b="b"/>
              <a:pathLst>
                <a:path w="3283" h="9150" extrusionOk="0">
                  <a:moveTo>
                    <a:pt x="3161" y="0"/>
                  </a:moveTo>
                  <a:lnTo>
                    <a:pt x="0" y="213"/>
                  </a:lnTo>
                  <a:lnTo>
                    <a:pt x="122" y="9149"/>
                  </a:lnTo>
                  <a:lnTo>
                    <a:pt x="3283" y="8967"/>
                  </a:lnTo>
                  <a:lnTo>
                    <a:pt x="3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4"/>
            <p:cNvSpPr/>
            <p:nvPr/>
          </p:nvSpPr>
          <p:spPr>
            <a:xfrm flipH="1">
              <a:off x="6283599" y="2973129"/>
              <a:ext cx="377360" cy="1473115"/>
            </a:xfrm>
            <a:custGeom>
              <a:avLst/>
              <a:gdLst/>
              <a:ahLst/>
              <a:cxnLst/>
              <a:rect l="l" t="t" r="r" b="b"/>
              <a:pathLst>
                <a:path w="22250" h="86871" extrusionOk="0">
                  <a:moveTo>
                    <a:pt x="0" y="0"/>
                  </a:moveTo>
                  <a:lnTo>
                    <a:pt x="0" y="86871"/>
                  </a:lnTo>
                  <a:lnTo>
                    <a:pt x="22250" y="86749"/>
                  </a:lnTo>
                  <a:lnTo>
                    <a:pt x="22250" y="817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4"/>
            <p:cNvSpPr/>
            <p:nvPr/>
          </p:nvSpPr>
          <p:spPr>
            <a:xfrm flipH="1">
              <a:off x="6429132" y="4228342"/>
              <a:ext cx="113302" cy="217168"/>
            </a:xfrm>
            <a:custGeom>
              <a:avLst/>
              <a:gdLst/>
              <a:ahLst/>
              <a:cxnLst/>
              <a:rect l="l" t="t" r="r" b="b"/>
              <a:pathLst>
                <a:path w="4196" h="11187" extrusionOk="0">
                  <a:moveTo>
                    <a:pt x="4195" y="0"/>
                  </a:moveTo>
                  <a:lnTo>
                    <a:pt x="1" y="61"/>
                  </a:lnTo>
                  <a:lnTo>
                    <a:pt x="31" y="11186"/>
                  </a:lnTo>
                  <a:lnTo>
                    <a:pt x="4195" y="11186"/>
                  </a:lnTo>
                  <a:lnTo>
                    <a:pt x="419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4"/>
            <p:cNvSpPr/>
            <p:nvPr/>
          </p:nvSpPr>
          <p:spPr>
            <a:xfrm flipH="1">
              <a:off x="6479479" y="3254091"/>
              <a:ext cx="55697" cy="155161"/>
            </a:xfrm>
            <a:custGeom>
              <a:avLst/>
              <a:gdLst/>
              <a:ahLst/>
              <a:cxnLst/>
              <a:rect l="l" t="t" r="r" b="b"/>
              <a:pathLst>
                <a:path w="3284" h="9150" extrusionOk="0">
                  <a:moveTo>
                    <a:pt x="3162" y="1"/>
                  </a:moveTo>
                  <a:lnTo>
                    <a:pt x="1" y="214"/>
                  </a:lnTo>
                  <a:lnTo>
                    <a:pt x="122" y="9150"/>
                  </a:lnTo>
                  <a:lnTo>
                    <a:pt x="3284" y="8968"/>
                  </a:lnTo>
                  <a:lnTo>
                    <a:pt x="3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4"/>
            <p:cNvSpPr/>
            <p:nvPr/>
          </p:nvSpPr>
          <p:spPr>
            <a:xfrm flipH="1">
              <a:off x="6370690" y="3572707"/>
              <a:ext cx="55697" cy="155161"/>
            </a:xfrm>
            <a:custGeom>
              <a:avLst/>
              <a:gdLst/>
              <a:ahLst/>
              <a:cxnLst/>
              <a:rect l="l" t="t" r="r" b="b"/>
              <a:pathLst>
                <a:path w="3284" h="9150" extrusionOk="0">
                  <a:moveTo>
                    <a:pt x="3161" y="0"/>
                  </a:moveTo>
                  <a:lnTo>
                    <a:pt x="0" y="183"/>
                  </a:lnTo>
                  <a:lnTo>
                    <a:pt x="122" y="9149"/>
                  </a:lnTo>
                  <a:lnTo>
                    <a:pt x="3283" y="8937"/>
                  </a:lnTo>
                  <a:lnTo>
                    <a:pt x="3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4"/>
            <p:cNvSpPr/>
            <p:nvPr/>
          </p:nvSpPr>
          <p:spPr>
            <a:xfrm flipH="1">
              <a:off x="6479479" y="3572707"/>
              <a:ext cx="55697" cy="155161"/>
            </a:xfrm>
            <a:custGeom>
              <a:avLst/>
              <a:gdLst/>
              <a:ahLst/>
              <a:cxnLst/>
              <a:rect l="l" t="t" r="r" b="b"/>
              <a:pathLst>
                <a:path w="3284" h="9150" extrusionOk="0">
                  <a:moveTo>
                    <a:pt x="3162" y="0"/>
                  </a:moveTo>
                  <a:lnTo>
                    <a:pt x="1" y="183"/>
                  </a:lnTo>
                  <a:lnTo>
                    <a:pt x="122" y="9149"/>
                  </a:lnTo>
                  <a:lnTo>
                    <a:pt x="3284"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4"/>
            <p:cNvSpPr/>
            <p:nvPr/>
          </p:nvSpPr>
          <p:spPr>
            <a:xfrm flipH="1">
              <a:off x="6479479" y="3890797"/>
              <a:ext cx="55697" cy="155161"/>
            </a:xfrm>
            <a:custGeom>
              <a:avLst/>
              <a:gdLst/>
              <a:ahLst/>
              <a:cxnLst/>
              <a:rect l="l" t="t" r="r" b="b"/>
              <a:pathLst>
                <a:path w="3284" h="9150" extrusionOk="0">
                  <a:moveTo>
                    <a:pt x="3162" y="0"/>
                  </a:moveTo>
                  <a:lnTo>
                    <a:pt x="1" y="213"/>
                  </a:lnTo>
                  <a:lnTo>
                    <a:pt x="122" y="9149"/>
                  </a:lnTo>
                  <a:lnTo>
                    <a:pt x="3284" y="896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4"/>
            <p:cNvSpPr/>
            <p:nvPr/>
          </p:nvSpPr>
          <p:spPr>
            <a:xfrm flipH="1">
              <a:off x="6554227" y="3254091"/>
              <a:ext cx="55697" cy="155161"/>
            </a:xfrm>
            <a:custGeom>
              <a:avLst/>
              <a:gdLst/>
              <a:ahLst/>
              <a:cxnLst/>
              <a:rect l="l" t="t" r="r" b="b"/>
              <a:pathLst>
                <a:path w="3284" h="9150" extrusionOk="0">
                  <a:moveTo>
                    <a:pt x="3162" y="1"/>
                  </a:moveTo>
                  <a:lnTo>
                    <a:pt x="0" y="214"/>
                  </a:lnTo>
                  <a:lnTo>
                    <a:pt x="122" y="9150"/>
                  </a:lnTo>
                  <a:lnTo>
                    <a:pt x="3283" y="8968"/>
                  </a:lnTo>
                  <a:lnTo>
                    <a:pt x="3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4"/>
            <p:cNvSpPr/>
            <p:nvPr/>
          </p:nvSpPr>
          <p:spPr>
            <a:xfrm flipH="1">
              <a:off x="6554227" y="3572707"/>
              <a:ext cx="55697" cy="155161"/>
            </a:xfrm>
            <a:custGeom>
              <a:avLst/>
              <a:gdLst/>
              <a:ahLst/>
              <a:cxnLst/>
              <a:rect l="l" t="t" r="r" b="b"/>
              <a:pathLst>
                <a:path w="3284" h="9150" extrusionOk="0">
                  <a:moveTo>
                    <a:pt x="3162" y="0"/>
                  </a:moveTo>
                  <a:lnTo>
                    <a:pt x="0" y="183"/>
                  </a:lnTo>
                  <a:lnTo>
                    <a:pt x="122" y="9149"/>
                  </a:lnTo>
                  <a:lnTo>
                    <a:pt x="3283"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4"/>
            <p:cNvSpPr/>
            <p:nvPr/>
          </p:nvSpPr>
          <p:spPr>
            <a:xfrm flipH="1">
              <a:off x="6554227" y="3890797"/>
              <a:ext cx="55697" cy="155161"/>
            </a:xfrm>
            <a:custGeom>
              <a:avLst/>
              <a:gdLst/>
              <a:ahLst/>
              <a:cxnLst/>
              <a:rect l="l" t="t" r="r" b="b"/>
              <a:pathLst>
                <a:path w="3284" h="9150" extrusionOk="0">
                  <a:moveTo>
                    <a:pt x="3162" y="0"/>
                  </a:moveTo>
                  <a:lnTo>
                    <a:pt x="0" y="213"/>
                  </a:lnTo>
                  <a:lnTo>
                    <a:pt x="122" y="9149"/>
                  </a:lnTo>
                  <a:lnTo>
                    <a:pt x="3283" y="896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4"/>
            <p:cNvSpPr/>
            <p:nvPr/>
          </p:nvSpPr>
          <p:spPr>
            <a:xfrm flipH="1">
              <a:off x="6729543" y="2973129"/>
              <a:ext cx="376851" cy="1473115"/>
            </a:xfrm>
            <a:custGeom>
              <a:avLst/>
              <a:gdLst/>
              <a:ahLst/>
              <a:cxnLst/>
              <a:rect l="l" t="t" r="r" b="b"/>
              <a:pathLst>
                <a:path w="22220" h="86871" extrusionOk="0">
                  <a:moveTo>
                    <a:pt x="0" y="0"/>
                  </a:moveTo>
                  <a:lnTo>
                    <a:pt x="0" y="86871"/>
                  </a:lnTo>
                  <a:lnTo>
                    <a:pt x="22220" y="86749"/>
                  </a:lnTo>
                  <a:lnTo>
                    <a:pt x="22220" y="817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4"/>
            <p:cNvSpPr/>
            <p:nvPr/>
          </p:nvSpPr>
          <p:spPr>
            <a:xfrm flipH="1">
              <a:off x="6874685" y="4228342"/>
              <a:ext cx="112465" cy="217168"/>
            </a:xfrm>
            <a:custGeom>
              <a:avLst/>
              <a:gdLst/>
              <a:ahLst/>
              <a:cxnLst/>
              <a:rect l="l" t="t" r="r" b="b"/>
              <a:pathLst>
                <a:path w="4165" h="11187" extrusionOk="0">
                  <a:moveTo>
                    <a:pt x="4165" y="0"/>
                  </a:moveTo>
                  <a:lnTo>
                    <a:pt x="1" y="61"/>
                  </a:lnTo>
                  <a:lnTo>
                    <a:pt x="1" y="11186"/>
                  </a:lnTo>
                  <a:lnTo>
                    <a:pt x="4165" y="11186"/>
                  </a:lnTo>
                  <a:lnTo>
                    <a:pt x="416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4"/>
            <p:cNvSpPr/>
            <p:nvPr/>
          </p:nvSpPr>
          <p:spPr>
            <a:xfrm flipH="1">
              <a:off x="6924913" y="3254091"/>
              <a:ext cx="55697" cy="155161"/>
            </a:xfrm>
            <a:custGeom>
              <a:avLst/>
              <a:gdLst/>
              <a:ahLst/>
              <a:cxnLst/>
              <a:rect l="l" t="t" r="r" b="b"/>
              <a:pathLst>
                <a:path w="3284" h="9150" extrusionOk="0">
                  <a:moveTo>
                    <a:pt x="3162" y="1"/>
                  </a:moveTo>
                  <a:lnTo>
                    <a:pt x="1" y="214"/>
                  </a:lnTo>
                  <a:lnTo>
                    <a:pt x="123" y="9150"/>
                  </a:lnTo>
                  <a:lnTo>
                    <a:pt x="3284" y="8968"/>
                  </a:lnTo>
                  <a:lnTo>
                    <a:pt x="3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4"/>
            <p:cNvSpPr/>
            <p:nvPr/>
          </p:nvSpPr>
          <p:spPr>
            <a:xfrm flipH="1">
              <a:off x="6816124" y="3572707"/>
              <a:ext cx="55697" cy="155161"/>
            </a:xfrm>
            <a:custGeom>
              <a:avLst/>
              <a:gdLst/>
              <a:ahLst/>
              <a:cxnLst/>
              <a:rect l="l" t="t" r="r" b="b"/>
              <a:pathLst>
                <a:path w="3284" h="9150" extrusionOk="0">
                  <a:moveTo>
                    <a:pt x="3162" y="0"/>
                  </a:moveTo>
                  <a:lnTo>
                    <a:pt x="0" y="183"/>
                  </a:lnTo>
                  <a:lnTo>
                    <a:pt x="122" y="9149"/>
                  </a:lnTo>
                  <a:lnTo>
                    <a:pt x="3283"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4"/>
            <p:cNvSpPr/>
            <p:nvPr/>
          </p:nvSpPr>
          <p:spPr>
            <a:xfrm flipH="1">
              <a:off x="6924913" y="3572707"/>
              <a:ext cx="55697" cy="155161"/>
            </a:xfrm>
            <a:custGeom>
              <a:avLst/>
              <a:gdLst/>
              <a:ahLst/>
              <a:cxnLst/>
              <a:rect l="l" t="t" r="r" b="b"/>
              <a:pathLst>
                <a:path w="3284" h="9150" extrusionOk="0">
                  <a:moveTo>
                    <a:pt x="3162" y="0"/>
                  </a:moveTo>
                  <a:lnTo>
                    <a:pt x="1" y="183"/>
                  </a:lnTo>
                  <a:lnTo>
                    <a:pt x="123" y="9149"/>
                  </a:lnTo>
                  <a:lnTo>
                    <a:pt x="3284"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4"/>
            <p:cNvSpPr/>
            <p:nvPr/>
          </p:nvSpPr>
          <p:spPr>
            <a:xfrm flipH="1">
              <a:off x="6924913" y="3890797"/>
              <a:ext cx="55697" cy="155161"/>
            </a:xfrm>
            <a:custGeom>
              <a:avLst/>
              <a:gdLst/>
              <a:ahLst/>
              <a:cxnLst/>
              <a:rect l="l" t="t" r="r" b="b"/>
              <a:pathLst>
                <a:path w="3284" h="9150" extrusionOk="0">
                  <a:moveTo>
                    <a:pt x="3162" y="0"/>
                  </a:moveTo>
                  <a:lnTo>
                    <a:pt x="1" y="213"/>
                  </a:lnTo>
                  <a:lnTo>
                    <a:pt x="123" y="9149"/>
                  </a:lnTo>
                  <a:lnTo>
                    <a:pt x="3284" y="896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4"/>
            <p:cNvSpPr/>
            <p:nvPr/>
          </p:nvSpPr>
          <p:spPr>
            <a:xfrm flipH="1">
              <a:off x="6999661" y="3254091"/>
              <a:ext cx="55697" cy="155161"/>
            </a:xfrm>
            <a:custGeom>
              <a:avLst/>
              <a:gdLst/>
              <a:ahLst/>
              <a:cxnLst/>
              <a:rect l="l" t="t" r="r" b="b"/>
              <a:pathLst>
                <a:path w="3284" h="9150" extrusionOk="0">
                  <a:moveTo>
                    <a:pt x="3162" y="1"/>
                  </a:moveTo>
                  <a:lnTo>
                    <a:pt x="1" y="214"/>
                  </a:lnTo>
                  <a:lnTo>
                    <a:pt x="122" y="9150"/>
                  </a:lnTo>
                  <a:lnTo>
                    <a:pt x="3283" y="8968"/>
                  </a:lnTo>
                  <a:lnTo>
                    <a:pt x="3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4"/>
            <p:cNvSpPr/>
            <p:nvPr/>
          </p:nvSpPr>
          <p:spPr>
            <a:xfrm flipH="1">
              <a:off x="6999661" y="3572707"/>
              <a:ext cx="55697" cy="155161"/>
            </a:xfrm>
            <a:custGeom>
              <a:avLst/>
              <a:gdLst/>
              <a:ahLst/>
              <a:cxnLst/>
              <a:rect l="l" t="t" r="r" b="b"/>
              <a:pathLst>
                <a:path w="3284" h="9150" extrusionOk="0">
                  <a:moveTo>
                    <a:pt x="3162" y="0"/>
                  </a:moveTo>
                  <a:lnTo>
                    <a:pt x="1" y="183"/>
                  </a:lnTo>
                  <a:lnTo>
                    <a:pt x="122" y="9149"/>
                  </a:lnTo>
                  <a:lnTo>
                    <a:pt x="3283"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4"/>
            <p:cNvSpPr/>
            <p:nvPr/>
          </p:nvSpPr>
          <p:spPr>
            <a:xfrm flipH="1">
              <a:off x="6999661" y="3890797"/>
              <a:ext cx="55697" cy="155161"/>
            </a:xfrm>
            <a:custGeom>
              <a:avLst/>
              <a:gdLst/>
              <a:ahLst/>
              <a:cxnLst/>
              <a:rect l="l" t="t" r="r" b="b"/>
              <a:pathLst>
                <a:path w="3284" h="9150" extrusionOk="0">
                  <a:moveTo>
                    <a:pt x="3162" y="0"/>
                  </a:moveTo>
                  <a:lnTo>
                    <a:pt x="1" y="213"/>
                  </a:lnTo>
                  <a:lnTo>
                    <a:pt x="122" y="9149"/>
                  </a:lnTo>
                  <a:lnTo>
                    <a:pt x="3283" y="896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 name="Google Shape;523;p34"/>
          <p:cNvGrpSpPr/>
          <p:nvPr/>
        </p:nvGrpSpPr>
        <p:grpSpPr>
          <a:xfrm>
            <a:off x="6198798" y="342831"/>
            <a:ext cx="2554586" cy="2303688"/>
            <a:chOff x="3845768" y="988879"/>
            <a:chExt cx="4453319" cy="2848631"/>
          </a:xfrm>
        </p:grpSpPr>
        <p:sp>
          <p:nvSpPr>
            <p:cNvPr id="524" name="Google Shape;524;p34"/>
            <p:cNvSpPr/>
            <p:nvPr/>
          </p:nvSpPr>
          <p:spPr>
            <a:xfrm flipH="1">
              <a:off x="5882043" y="1408551"/>
              <a:ext cx="810085" cy="662429"/>
            </a:xfrm>
            <a:custGeom>
              <a:avLst/>
              <a:gdLst/>
              <a:ahLst/>
              <a:cxnLst/>
              <a:rect l="l" t="t" r="r" b="b"/>
              <a:pathLst>
                <a:path w="42890" h="35077" extrusionOk="0">
                  <a:moveTo>
                    <a:pt x="8664" y="0"/>
                  </a:moveTo>
                  <a:lnTo>
                    <a:pt x="1" y="20821"/>
                  </a:lnTo>
                  <a:lnTo>
                    <a:pt x="34226" y="35077"/>
                  </a:lnTo>
                  <a:lnTo>
                    <a:pt x="42889" y="14256"/>
                  </a:lnTo>
                  <a:lnTo>
                    <a:pt x="8664" y="0"/>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4"/>
            <p:cNvSpPr/>
            <p:nvPr/>
          </p:nvSpPr>
          <p:spPr>
            <a:xfrm flipH="1">
              <a:off x="5882036" y="1408551"/>
              <a:ext cx="646462" cy="390353"/>
            </a:xfrm>
            <a:custGeom>
              <a:avLst/>
              <a:gdLst/>
              <a:ahLst/>
              <a:cxnLst/>
              <a:rect l="l" t="t" r="r" b="b"/>
              <a:pathLst>
                <a:path w="34227" h="20670" extrusionOk="0">
                  <a:moveTo>
                    <a:pt x="1" y="0"/>
                  </a:moveTo>
                  <a:lnTo>
                    <a:pt x="11916" y="20669"/>
                  </a:lnTo>
                  <a:lnTo>
                    <a:pt x="34226" y="14226"/>
                  </a:lnTo>
                  <a:lnTo>
                    <a:pt x="12615" y="19058"/>
                  </a:lnTo>
                  <a:lnTo>
                    <a:pt x="1" y="0"/>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4"/>
            <p:cNvSpPr/>
            <p:nvPr/>
          </p:nvSpPr>
          <p:spPr>
            <a:xfrm flipH="1">
              <a:off x="6894198" y="2660114"/>
              <a:ext cx="585021" cy="636613"/>
            </a:xfrm>
            <a:custGeom>
              <a:avLst/>
              <a:gdLst/>
              <a:ahLst/>
              <a:cxnLst/>
              <a:rect l="l" t="t" r="r" b="b"/>
              <a:pathLst>
                <a:path w="30974" h="33710" extrusionOk="0">
                  <a:moveTo>
                    <a:pt x="14347" y="1"/>
                  </a:moveTo>
                  <a:lnTo>
                    <a:pt x="1" y="10122"/>
                  </a:lnTo>
                  <a:lnTo>
                    <a:pt x="16597" y="33709"/>
                  </a:lnTo>
                  <a:lnTo>
                    <a:pt x="30974" y="23618"/>
                  </a:lnTo>
                  <a:lnTo>
                    <a:pt x="14347"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4"/>
            <p:cNvSpPr/>
            <p:nvPr/>
          </p:nvSpPr>
          <p:spPr>
            <a:xfrm flipH="1">
              <a:off x="6894188" y="2660114"/>
              <a:ext cx="327830" cy="446045"/>
            </a:xfrm>
            <a:custGeom>
              <a:avLst/>
              <a:gdLst/>
              <a:ahLst/>
              <a:cxnLst/>
              <a:rect l="l" t="t" r="r" b="b"/>
              <a:pathLst>
                <a:path w="17357" h="23619" extrusionOk="0">
                  <a:moveTo>
                    <a:pt x="730" y="1"/>
                  </a:moveTo>
                  <a:lnTo>
                    <a:pt x="1" y="18572"/>
                  </a:lnTo>
                  <a:lnTo>
                    <a:pt x="17357" y="23618"/>
                  </a:lnTo>
                  <a:lnTo>
                    <a:pt x="17357" y="23618"/>
                  </a:lnTo>
                  <a:lnTo>
                    <a:pt x="1126" y="17782"/>
                  </a:lnTo>
                  <a:lnTo>
                    <a:pt x="730"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4"/>
            <p:cNvSpPr/>
            <p:nvPr/>
          </p:nvSpPr>
          <p:spPr>
            <a:xfrm flipH="1">
              <a:off x="7354062" y="1895386"/>
              <a:ext cx="381206" cy="520093"/>
            </a:xfrm>
            <a:custGeom>
              <a:avLst/>
              <a:gdLst/>
              <a:ahLst/>
              <a:cxnLst/>
              <a:rect l="l" t="t" r="r" b="b"/>
              <a:pathLst>
                <a:path w="20183" h="27540" extrusionOk="0">
                  <a:moveTo>
                    <a:pt x="14773" y="1"/>
                  </a:moveTo>
                  <a:lnTo>
                    <a:pt x="0" y="3284"/>
                  </a:lnTo>
                  <a:lnTo>
                    <a:pt x="5411" y="27539"/>
                  </a:lnTo>
                  <a:lnTo>
                    <a:pt x="20183" y="24256"/>
                  </a:lnTo>
                  <a:lnTo>
                    <a:pt x="14773"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4"/>
            <p:cNvSpPr/>
            <p:nvPr/>
          </p:nvSpPr>
          <p:spPr>
            <a:xfrm flipH="1">
              <a:off x="7354056" y="1895386"/>
              <a:ext cx="229653" cy="458093"/>
            </a:xfrm>
            <a:custGeom>
              <a:avLst/>
              <a:gdLst/>
              <a:ahLst/>
              <a:cxnLst/>
              <a:rect l="l" t="t" r="r" b="b"/>
              <a:pathLst>
                <a:path w="12159" h="24257" extrusionOk="0">
                  <a:moveTo>
                    <a:pt x="6749" y="1"/>
                  </a:moveTo>
                  <a:lnTo>
                    <a:pt x="1" y="14500"/>
                  </a:lnTo>
                  <a:lnTo>
                    <a:pt x="12159" y="24256"/>
                  </a:lnTo>
                  <a:lnTo>
                    <a:pt x="1156" y="14256"/>
                  </a:lnTo>
                  <a:lnTo>
                    <a:pt x="6749"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4"/>
            <p:cNvSpPr/>
            <p:nvPr/>
          </p:nvSpPr>
          <p:spPr>
            <a:xfrm flipH="1">
              <a:off x="7006147" y="1408542"/>
              <a:ext cx="544262" cy="447744"/>
            </a:xfrm>
            <a:custGeom>
              <a:avLst/>
              <a:gdLst/>
              <a:ahLst/>
              <a:cxnLst/>
              <a:rect l="l" t="t" r="r" b="b"/>
              <a:pathLst>
                <a:path w="28816" h="23709" extrusionOk="0">
                  <a:moveTo>
                    <a:pt x="5958" y="0"/>
                  </a:moveTo>
                  <a:lnTo>
                    <a:pt x="1" y="13922"/>
                  </a:lnTo>
                  <a:lnTo>
                    <a:pt x="22858" y="23709"/>
                  </a:lnTo>
                  <a:lnTo>
                    <a:pt x="28816" y="9788"/>
                  </a:lnTo>
                  <a:lnTo>
                    <a:pt x="5958" y="0"/>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4"/>
            <p:cNvSpPr/>
            <p:nvPr/>
          </p:nvSpPr>
          <p:spPr>
            <a:xfrm flipH="1">
              <a:off x="7006143" y="1409109"/>
              <a:ext cx="431730" cy="262917"/>
            </a:xfrm>
            <a:custGeom>
              <a:avLst/>
              <a:gdLst/>
              <a:ahLst/>
              <a:cxnLst/>
              <a:rect l="l" t="t" r="r" b="b"/>
              <a:pathLst>
                <a:path w="22858" h="13922" extrusionOk="0">
                  <a:moveTo>
                    <a:pt x="0" y="1"/>
                  </a:moveTo>
                  <a:lnTo>
                    <a:pt x="7842" y="13922"/>
                  </a:lnTo>
                  <a:lnTo>
                    <a:pt x="22858" y="9758"/>
                  </a:lnTo>
                  <a:lnTo>
                    <a:pt x="8329" y="12858"/>
                  </a:lnTo>
                  <a:lnTo>
                    <a:pt x="0"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4"/>
            <p:cNvSpPr/>
            <p:nvPr/>
          </p:nvSpPr>
          <p:spPr>
            <a:xfrm flipH="1">
              <a:off x="7864426" y="1426325"/>
              <a:ext cx="338162" cy="412165"/>
            </a:xfrm>
            <a:custGeom>
              <a:avLst/>
              <a:gdLst/>
              <a:ahLst/>
              <a:cxnLst/>
              <a:rect l="l" t="t" r="r" b="b"/>
              <a:pathLst>
                <a:path w="17904" h="21825" extrusionOk="0">
                  <a:moveTo>
                    <a:pt x="10578" y="0"/>
                  </a:moveTo>
                  <a:lnTo>
                    <a:pt x="0" y="4468"/>
                  </a:lnTo>
                  <a:lnTo>
                    <a:pt x="7326" y="21824"/>
                  </a:lnTo>
                  <a:lnTo>
                    <a:pt x="17903" y="17386"/>
                  </a:lnTo>
                  <a:lnTo>
                    <a:pt x="10578" y="0"/>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4"/>
            <p:cNvSpPr/>
            <p:nvPr/>
          </p:nvSpPr>
          <p:spPr>
            <a:xfrm flipH="1">
              <a:off x="7864420" y="1426325"/>
              <a:ext cx="195788" cy="327768"/>
            </a:xfrm>
            <a:custGeom>
              <a:avLst/>
              <a:gdLst/>
              <a:ahLst/>
              <a:cxnLst/>
              <a:rect l="l" t="t" r="r" b="b"/>
              <a:pathLst>
                <a:path w="10366" h="17356" extrusionOk="0">
                  <a:moveTo>
                    <a:pt x="3040" y="0"/>
                  </a:moveTo>
                  <a:lnTo>
                    <a:pt x="0" y="11733"/>
                  </a:lnTo>
                  <a:lnTo>
                    <a:pt x="10365" y="17356"/>
                  </a:lnTo>
                  <a:lnTo>
                    <a:pt x="821" y="11398"/>
                  </a:lnTo>
                  <a:lnTo>
                    <a:pt x="3040" y="0"/>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4"/>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4"/>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4"/>
            <p:cNvSpPr/>
            <p:nvPr/>
          </p:nvSpPr>
          <p:spPr>
            <a:xfrm flipH="1">
              <a:off x="5617235" y="2811100"/>
              <a:ext cx="790088" cy="645785"/>
            </a:xfrm>
            <a:custGeom>
              <a:avLst/>
              <a:gdLst/>
              <a:ahLst/>
              <a:cxnLst/>
              <a:rect l="l" t="t" r="r" b="b"/>
              <a:pathLst>
                <a:path w="53133" h="43436" extrusionOk="0">
                  <a:moveTo>
                    <a:pt x="10731" y="1"/>
                  </a:moveTo>
                  <a:lnTo>
                    <a:pt x="1" y="25806"/>
                  </a:lnTo>
                  <a:lnTo>
                    <a:pt x="42403" y="43436"/>
                  </a:lnTo>
                  <a:lnTo>
                    <a:pt x="53133" y="17630"/>
                  </a:lnTo>
                  <a:lnTo>
                    <a:pt x="10731"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4"/>
            <p:cNvSpPr/>
            <p:nvPr/>
          </p:nvSpPr>
          <p:spPr>
            <a:xfrm flipH="1">
              <a:off x="5616791" y="2811100"/>
              <a:ext cx="630533" cy="380519"/>
            </a:xfrm>
            <a:custGeom>
              <a:avLst/>
              <a:gdLst/>
              <a:ahLst/>
              <a:cxnLst/>
              <a:rect l="l" t="t" r="r" b="b"/>
              <a:pathLst>
                <a:path w="42403" h="25594" extrusionOk="0">
                  <a:moveTo>
                    <a:pt x="1" y="1"/>
                  </a:moveTo>
                  <a:lnTo>
                    <a:pt x="14743" y="25594"/>
                  </a:lnTo>
                  <a:lnTo>
                    <a:pt x="42403" y="17630"/>
                  </a:lnTo>
                  <a:lnTo>
                    <a:pt x="42403" y="17630"/>
                  </a:lnTo>
                  <a:lnTo>
                    <a:pt x="15624" y="23588"/>
                  </a:lnTo>
                  <a:lnTo>
                    <a:pt x="1"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4"/>
            <p:cNvSpPr/>
            <p:nvPr/>
          </p:nvSpPr>
          <p:spPr>
            <a:xfrm flipH="1">
              <a:off x="5241881" y="2159481"/>
              <a:ext cx="743469" cy="809392"/>
            </a:xfrm>
            <a:custGeom>
              <a:avLst/>
              <a:gdLst/>
              <a:ahLst/>
              <a:cxnLst/>
              <a:rect l="l" t="t" r="r" b="b"/>
              <a:pathLst>
                <a:path w="39363" h="42859" extrusionOk="0">
                  <a:moveTo>
                    <a:pt x="18238" y="1"/>
                  </a:moveTo>
                  <a:lnTo>
                    <a:pt x="0" y="12858"/>
                  </a:lnTo>
                  <a:lnTo>
                    <a:pt x="21125" y="42859"/>
                  </a:lnTo>
                  <a:lnTo>
                    <a:pt x="39363" y="30001"/>
                  </a:lnTo>
                  <a:lnTo>
                    <a:pt x="18238"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9" name="Google Shape;539;p34"/>
            <p:cNvSpPr/>
            <p:nvPr/>
          </p:nvSpPr>
          <p:spPr>
            <a:xfrm flipH="1">
              <a:off x="5241869" y="2158915"/>
              <a:ext cx="416809" cy="566569"/>
            </a:xfrm>
            <a:custGeom>
              <a:avLst/>
              <a:gdLst/>
              <a:ahLst/>
              <a:cxnLst/>
              <a:rect l="l" t="t" r="r" b="b"/>
              <a:pathLst>
                <a:path w="22068" h="30001" extrusionOk="0">
                  <a:moveTo>
                    <a:pt x="943" y="0"/>
                  </a:moveTo>
                  <a:lnTo>
                    <a:pt x="0" y="23587"/>
                  </a:lnTo>
                  <a:lnTo>
                    <a:pt x="22068" y="30001"/>
                  </a:lnTo>
                  <a:lnTo>
                    <a:pt x="22068" y="30001"/>
                  </a:lnTo>
                  <a:lnTo>
                    <a:pt x="1429" y="22615"/>
                  </a:lnTo>
                  <a:lnTo>
                    <a:pt x="943" y="0"/>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4"/>
            <p:cNvSpPr/>
            <p:nvPr/>
          </p:nvSpPr>
          <p:spPr>
            <a:xfrm flipH="1">
              <a:off x="6451670" y="2180824"/>
              <a:ext cx="527037" cy="573462"/>
            </a:xfrm>
            <a:custGeom>
              <a:avLst/>
              <a:gdLst/>
              <a:ahLst/>
              <a:cxnLst/>
              <a:rect l="l" t="t" r="r" b="b"/>
              <a:pathLst>
                <a:path w="27904" h="30366" extrusionOk="0">
                  <a:moveTo>
                    <a:pt x="12949" y="1"/>
                  </a:moveTo>
                  <a:lnTo>
                    <a:pt x="0" y="9119"/>
                  </a:lnTo>
                  <a:lnTo>
                    <a:pt x="14955" y="30366"/>
                  </a:lnTo>
                  <a:lnTo>
                    <a:pt x="27904" y="21247"/>
                  </a:lnTo>
                  <a:lnTo>
                    <a:pt x="12949"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4"/>
            <p:cNvSpPr/>
            <p:nvPr/>
          </p:nvSpPr>
          <p:spPr>
            <a:xfrm flipH="1">
              <a:off x="6451661" y="2180824"/>
              <a:ext cx="295098" cy="401268"/>
            </a:xfrm>
            <a:custGeom>
              <a:avLst/>
              <a:gdLst/>
              <a:ahLst/>
              <a:cxnLst/>
              <a:rect l="l" t="t" r="r" b="b"/>
              <a:pathLst>
                <a:path w="15624" h="21248" extrusionOk="0">
                  <a:moveTo>
                    <a:pt x="669" y="1"/>
                  </a:moveTo>
                  <a:lnTo>
                    <a:pt x="0" y="16688"/>
                  </a:lnTo>
                  <a:lnTo>
                    <a:pt x="15624" y="21247"/>
                  </a:lnTo>
                  <a:lnTo>
                    <a:pt x="15624" y="21247"/>
                  </a:lnTo>
                  <a:lnTo>
                    <a:pt x="1003" y="16019"/>
                  </a:lnTo>
                  <a:lnTo>
                    <a:pt x="669"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2" name="Google Shape;542;p34"/>
            <p:cNvGrpSpPr/>
            <p:nvPr/>
          </p:nvGrpSpPr>
          <p:grpSpPr>
            <a:xfrm rot="2225189">
              <a:off x="4065129" y="2494700"/>
              <a:ext cx="1142335" cy="1110720"/>
              <a:chOff x="1663479" y="2632874"/>
              <a:chExt cx="1142372" cy="1110757"/>
            </a:xfrm>
          </p:grpSpPr>
          <p:sp>
            <p:nvSpPr>
              <p:cNvPr id="543" name="Google Shape;543;p34"/>
              <p:cNvSpPr/>
              <p:nvPr/>
            </p:nvSpPr>
            <p:spPr>
              <a:xfrm rot="-2228814" flipH="1">
                <a:off x="1792509" y="2826621"/>
                <a:ext cx="884728" cy="723261"/>
              </a:xfrm>
              <a:custGeom>
                <a:avLst/>
                <a:gdLst/>
                <a:ahLst/>
                <a:cxnLst/>
                <a:rect l="l" t="t" r="r" b="b"/>
                <a:pathLst>
                  <a:path w="53133" h="43436" extrusionOk="0">
                    <a:moveTo>
                      <a:pt x="10731" y="1"/>
                    </a:moveTo>
                    <a:lnTo>
                      <a:pt x="1" y="25806"/>
                    </a:lnTo>
                    <a:lnTo>
                      <a:pt x="42403" y="43436"/>
                    </a:lnTo>
                    <a:lnTo>
                      <a:pt x="53133" y="17630"/>
                    </a:lnTo>
                    <a:lnTo>
                      <a:pt x="10731"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4"/>
              <p:cNvSpPr/>
              <p:nvPr/>
            </p:nvSpPr>
            <p:spPr>
              <a:xfrm rot="-2228814" flipH="1">
                <a:off x="1720520" y="2910990"/>
                <a:ext cx="706061" cy="426171"/>
              </a:xfrm>
              <a:custGeom>
                <a:avLst/>
                <a:gdLst/>
                <a:ahLst/>
                <a:cxnLst/>
                <a:rect l="l" t="t" r="r" b="b"/>
                <a:pathLst>
                  <a:path w="42403" h="25594" extrusionOk="0">
                    <a:moveTo>
                      <a:pt x="1" y="1"/>
                    </a:moveTo>
                    <a:lnTo>
                      <a:pt x="14743" y="25594"/>
                    </a:lnTo>
                    <a:lnTo>
                      <a:pt x="42403" y="17630"/>
                    </a:lnTo>
                    <a:lnTo>
                      <a:pt x="42403" y="17630"/>
                    </a:lnTo>
                    <a:lnTo>
                      <a:pt x="15624" y="23588"/>
                    </a:lnTo>
                    <a:lnTo>
                      <a:pt x="1"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6" name="Google Shape;546;p34"/>
          <p:cNvGrpSpPr/>
          <p:nvPr/>
        </p:nvGrpSpPr>
        <p:grpSpPr>
          <a:xfrm>
            <a:off x="1849063" y="3560533"/>
            <a:ext cx="1252418" cy="931041"/>
            <a:chOff x="1632966" y="5368300"/>
            <a:chExt cx="1252418" cy="931041"/>
          </a:xfrm>
        </p:grpSpPr>
        <p:sp>
          <p:nvSpPr>
            <p:cNvPr id="547" name="Google Shape;547;p34"/>
            <p:cNvSpPr/>
            <p:nvPr/>
          </p:nvSpPr>
          <p:spPr>
            <a:xfrm flipH="1">
              <a:off x="2050567" y="5368300"/>
              <a:ext cx="420659" cy="930899"/>
            </a:xfrm>
            <a:custGeom>
              <a:avLst/>
              <a:gdLst/>
              <a:ahLst/>
              <a:cxnLst/>
              <a:rect l="l" t="t" r="r" b="b"/>
              <a:pathLst>
                <a:path w="24803" h="54896" extrusionOk="0">
                  <a:moveTo>
                    <a:pt x="0" y="1"/>
                  </a:moveTo>
                  <a:lnTo>
                    <a:pt x="0" y="54895"/>
                  </a:lnTo>
                  <a:lnTo>
                    <a:pt x="24803" y="54895"/>
                  </a:lnTo>
                  <a:lnTo>
                    <a:pt x="24803" y="8785"/>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4"/>
            <p:cNvSpPr/>
            <p:nvPr/>
          </p:nvSpPr>
          <p:spPr>
            <a:xfrm flipH="1">
              <a:off x="1632966" y="5368300"/>
              <a:ext cx="420676" cy="930899"/>
            </a:xfrm>
            <a:custGeom>
              <a:avLst/>
              <a:gdLst/>
              <a:ahLst/>
              <a:cxnLst/>
              <a:rect l="l" t="t" r="r" b="b"/>
              <a:pathLst>
                <a:path w="24804" h="54896" extrusionOk="0">
                  <a:moveTo>
                    <a:pt x="1" y="1"/>
                  </a:moveTo>
                  <a:lnTo>
                    <a:pt x="1" y="54895"/>
                  </a:lnTo>
                  <a:lnTo>
                    <a:pt x="24803" y="54895"/>
                  </a:lnTo>
                  <a:lnTo>
                    <a:pt x="24803" y="8785"/>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4"/>
            <p:cNvSpPr/>
            <p:nvPr/>
          </p:nvSpPr>
          <p:spPr>
            <a:xfrm flipH="1">
              <a:off x="1765947" y="6100900"/>
              <a:ext cx="182001" cy="198441"/>
            </a:xfrm>
            <a:custGeom>
              <a:avLst/>
              <a:gdLst/>
              <a:ahLst/>
              <a:cxnLst/>
              <a:rect l="l" t="t" r="r" b="b"/>
              <a:pathLst>
                <a:path w="4682" h="11704" extrusionOk="0">
                  <a:moveTo>
                    <a:pt x="0" y="1"/>
                  </a:moveTo>
                  <a:lnTo>
                    <a:pt x="31" y="11703"/>
                  </a:lnTo>
                  <a:lnTo>
                    <a:pt x="4681" y="11703"/>
                  </a:lnTo>
                  <a:lnTo>
                    <a:pt x="46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4"/>
            <p:cNvSpPr/>
            <p:nvPr/>
          </p:nvSpPr>
          <p:spPr>
            <a:xfrm flipH="1">
              <a:off x="2154175" y="6100900"/>
              <a:ext cx="182001" cy="198441"/>
            </a:xfrm>
            <a:custGeom>
              <a:avLst/>
              <a:gdLst/>
              <a:ahLst/>
              <a:cxnLst/>
              <a:rect l="l" t="t" r="r" b="b"/>
              <a:pathLst>
                <a:path w="4682" h="11704" extrusionOk="0">
                  <a:moveTo>
                    <a:pt x="0" y="1"/>
                  </a:moveTo>
                  <a:lnTo>
                    <a:pt x="31" y="11703"/>
                  </a:lnTo>
                  <a:lnTo>
                    <a:pt x="4681" y="11703"/>
                  </a:lnTo>
                  <a:lnTo>
                    <a:pt x="46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4"/>
            <p:cNvSpPr/>
            <p:nvPr/>
          </p:nvSpPr>
          <p:spPr>
            <a:xfrm flipH="1">
              <a:off x="1869058" y="5654435"/>
              <a:ext cx="78898" cy="120110"/>
            </a:xfrm>
            <a:custGeom>
              <a:avLst/>
              <a:gdLst/>
              <a:ahLst/>
              <a:cxnLst/>
              <a:rect l="l" t="t" r="r" b="b"/>
              <a:pathLst>
                <a:path w="4652" h="7083" extrusionOk="0">
                  <a:moveTo>
                    <a:pt x="1" y="0"/>
                  </a:moveTo>
                  <a:lnTo>
                    <a:pt x="1" y="7082"/>
                  </a:lnTo>
                  <a:lnTo>
                    <a:pt x="4651" y="7082"/>
                  </a:lnTo>
                  <a:lnTo>
                    <a:pt x="46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4"/>
            <p:cNvSpPr/>
            <p:nvPr/>
          </p:nvSpPr>
          <p:spPr>
            <a:xfrm flipH="1">
              <a:off x="1765951" y="5654435"/>
              <a:ext cx="79407" cy="120110"/>
            </a:xfrm>
            <a:custGeom>
              <a:avLst/>
              <a:gdLst/>
              <a:ahLst/>
              <a:cxnLst/>
              <a:rect l="l" t="t" r="r" b="b"/>
              <a:pathLst>
                <a:path w="4682" h="7083" extrusionOk="0">
                  <a:moveTo>
                    <a:pt x="0" y="0"/>
                  </a:moveTo>
                  <a:lnTo>
                    <a:pt x="31" y="7082"/>
                  </a:lnTo>
                  <a:lnTo>
                    <a:pt x="4681" y="7082"/>
                  </a:lnTo>
                  <a:lnTo>
                    <a:pt x="46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4"/>
            <p:cNvSpPr/>
            <p:nvPr/>
          </p:nvSpPr>
          <p:spPr>
            <a:xfrm flipH="1">
              <a:off x="1869058" y="5794654"/>
              <a:ext cx="78898" cy="120110"/>
            </a:xfrm>
            <a:custGeom>
              <a:avLst/>
              <a:gdLst/>
              <a:ahLst/>
              <a:cxnLst/>
              <a:rect l="l" t="t" r="r" b="b"/>
              <a:pathLst>
                <a:path w="4652" h="7083" extrusionOk="0">
                  <a:moveTo>
                    <a:pt x="1" y="1"/>
                  </a:moveTo>
                  <a:lnTo>
                    <a:pt x="1" y="7083"/>
                  </a:lnTo>
                  <a:lnTo>
                    <a:pt x="4651" y="7083"/>
                  </a:lnTo>
                  <a:lnTo>
                    <a:pt x="46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4"/>
            <p:cNvSpPr/>
            <p:nvPr/>
          </p:nvSpPr>
          <p:spPr>
            <a:xfrm flipH="1">
              <a:off x="1765951" y="5794654"/>
              <a:ext cx="79407" cy="120110"/>
            </a:xfrm>
            <a:custGeom>
              <a:avLst/>
              <a:gdLst/>
              <a:ahLst/>
              <a:cxnLst/>
              <a:rect l="l" t="t" r="r" b="b"/>
              <a:pathLst>
                <a:path w="4682" h="7083" extrusionOk="0">
                  <a:moveTo>
                    <a:pt x="0" y="1"/>
                  </a:moveTo>
                  <a:lnTo>
                    <a:pt x="31" y="7083"/>
                  </a:lnTo>
                  <a:lnTo>
                    <a:pt x="4681" y="7083"/>
                  </a:lnTo>
                  <a:lnTo>
                    <a:pt x="46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4"/>
            <p:cNvSpPr/>
            <p:nvPr/>
          </p:nvSpPr>
          <p:spPr>
            <a:xfrm flipH="1">
              <a:off x="2256757" y="5654435"/>
              <a:ext cx="79407" cy="120110"/>
            </a:xfrm>
            <a:custGeom>
              <a:avLst/>
              <a:gdLst/>
              <a:ahLst/>
              <a:cxnLst/>
              <a:rect l="l" t="t" r="r" b="b"/>
              <a:pathLst>
                <a:path w="4682" h="7083" extrusionOk="0">
                  <a:moveTo>
                    <a:pt x="1" y="0"/>
                  </a:moveTo>
                  <a:lnTo>
                    <a:pt x="31" y="7082"/>
                  </a:lnTo>
                  <a:lnTo>
                    <a:pt x="4682" y="7082"/>
                  </a:lnTo>
                  <a:lnTo>
                    <a:pt x="46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4"/>
            <p:cNvSpPr/>
            <p:nvPr/>
          </p:nvSpPr>
          <p:spPr>
            <a:xfrm flipH="1">
              <a:off x="2154159" y="5654435"/>
              <a:ext cx="78898" cy="120110"/>
            </a:xfrm>
            <a:custGeom>
              <a:avLst/>
              <a:gdLst/>
              <a:ahLst/>
              <a:cxnLst/>
              <a:rect l="l" t="t" r="r" b="b"/>
              <a:pathLst>
                <a:path w="4652" h="7083" extrusionOk="0">
                  <a:moveTo>
                    <a:pt x="1" y="0"/>
                  </a:moveTo>
                  <a:lnTo>
                    <a:pt x="1" y="7082"/>
                  </a:lnTo>
                  <a:lnTo>
                    <a:pt x="4651" y="7082"/>
                  </a:lnTo>
                  <a:lnTo>
                    <a:pt x="46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4"/>
            <p:cNvSpPr/>
            <p:nvPr/>
          </p:nvSpPr>
          <p:spPr>
            <a:xfrm flipH="1">
              <a:off x="2256757" y="5794654"/>
              <a:ext cx="79407" cy="120110"/>
            </a:xfrm>
            <a:custGeom>
              <a:avLst/>
              <a:gdLst/>
              <a:ahLst/>
              <a:cxnLst/>
              <a:rect l="l" t="t" r="r" b="b"/>
              <a:pathLst>
                <a:path w="4682" h="7083" extrusionOk="0">
                  <a:moveTo>
                    <a:pt x="1" y="1"/>
                  </a:moveTo>
                  <a:lnTo>
                    <a:pt x="31" y="7083"/>
                  </a:lnTo>
                  <a:lnTo>
                    <a:pt x="4682" y="7083"/>
                  </a:lnTo>
                  <a:lnTo>
                    <a:pt x="46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4"/>
            <p:cNvSpPr/>
            <p:nvPr/>
          </p:nvSpPr>
          <p:spPr>
            <a:xfrm flipH="1">
              <a:off x="2154159" y="5794654"/>
              <a:ext cx="78898" cy="120110"/>
            </a:xfrm>
            <a:custGeom>
              <a:avLst/>
              <a:gdLst/>
              <a:ahLst/>
              <a:cxnLst/>
              <a:rect l="l" t="t" r="r" b="b"/>
              <a:pathLst>
                <a:path w="4652" h="7083" extrusionOk="0">
                  <a:moveTo>
                    <a:pt x="1" y="1"/>
                  </a:moveTo>
                  <a:lnTo>
                    <a:pt x="1" y="7083"/>
                  </a:lnTo>
                  <a:lnTo>
                    <a:pt x="4651" y="7083"/>
                  </a:lnTo>
                  <a:lnTo>
                    <a:pt x="46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4"/>
            <p:cNvSpPr/>
            <p:nvPr/>
          </p:nvSpPr>
          <p:spPr>
            <a:xfrm flipH="1">
              <a:off x="2144461" y="5914773"/>
              <a:ext cx="205199" cy="22706"/>
            </a:xfrm>
            <a:custGeom>
              <a:avLst/>
              <a:gdLst/>
              <a:ahLst/>
              <a:cxnLst/>
              <a:rect l="l" t="t" r="r" b="b"/>
              <a:pathLst>
                <a:path w="12099" h="1339" extrusionOk="0">
                  <a:moveTo>
                    <a:pt x="1" y="1"/>
                  </a:moveTo>
                  <a:lnTo>
                    <a:pt x="1" y="1338"/>
                  </a:lnTo>
                  <a:lnTo>
                    <a:pt x="12098" y="1338"/>
                  </a:lnTo>
                  <a:lnTo>
                    <a:pt x="120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4"/>
            <p:cNvSpPr/>
            <p:nvPr/>
          </p:nvSpPr>
          <p:spPr>
            <a:xfrm flipH="1">
              <a:off x="1756779" y="5914773"/>
              <a:ext cx="205182" cy="22706"/>
            </a:xfrm>
            <a:custGeom>
              <a:avLst/>
              <a:gdLst/>
              <a:ahLst/>
              <a:cxnLst/>
              <a:rect l="l" t="t" r="r" b="b"/>
              <a:pathLst>
                <a:path w="12098" h="1339" extrusionOk="0">
                  <a:moveTo>
                    <a:pt x="0" y="1"/>
                  </a:moveTo>
                  <a:lnTo>
                    <a:pt x="0" y="1338"/>
                  </a:lnTo>
                  <a:lnTo>
                    <a:pt x="12098" y="1338"/>
                  </a:lnTo>
                  <a:lnTo>
                    <a:pt x="120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4"/>
            <p:cNvSpPr/>
            <p:nvPr/>
          </p:nvSpPr>
          <p:spPr>
            <a:xfrm flipH="1">
              <a:off x="2464724" y="5368300"/>
              <a:ext cx="420659" cy="930899"/>
            </a:xfrm>
            <a:custGeom>
              <a:avLst/>
              <a:gdLst/>
              <a:ahLst/>
              <a:cxnLst/>
              <a:rect l="l" t="t" r="r" b="b"/>
              <a:pathLst>
                <a:path w="24803" h="54896" extrusionOk="0">
                  <a:moveTo>
                    <a:pt x="0" y="1"/>
                  </a:moveTo>
                  <a:lnTo>
                    <a:pt x="0" y="54895"/>
                  </a:lnTo>
                  <a:lnTo>
                    <a:pt x="24803" y="54895"/>
                  </a:lnTo>
                  <a:lnTo>
                    <a:pt x="24803" y="8785"/>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4"/>
            <p:cNvSpPr/>
            <p:nvPr/>
          </p:nvSpPr>
          <p:spPr>
            <a:xfrm flipH="1">
              <a:off x="2568332" y="6100900"/>
              <a:ext cx="182001" cy="198441"/>
            </a:xfrm>
            <a:custGeom>
              <a:avLst/>
              <a:gdLst/>
              <a:ahLst/>
              <a:cxnLst/>
              <a:rect l="l" t="t" r="r" b="b"/>
              <a:pathLst>
                <a:path w="4682" h="11704" extrusionOk="0">
                  <a:moveTo>
                    <a:pt x="0" y="1"/>
                  </a:moveTo>
                  <a:lnTo>
                    <a:pt x="31" y="11703"/>
                  </a:lnTo>
                  <a:lnTo>
                    <a:pt x="4681" y="11703"/>
                  </a:lnTo>
                  <a:lnTo>
                    <a:pt x="46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4"/>
            <p:cNvSpPr/>
            <p:nvPr/>
          </p:nvSpPr>
          <p:spPr>
            <a:xfrm flipH="1">
              <a:off x="2670915" y="5654435"/>
              <a:ext cx="79407" cy="120110"/>
            </a:xfrm>
            <a:custGeom>
              <a:avLst/>
              <a:gdLst/>
              <a:ahLst/>
              <a:cxnLst/>
              <a:rect l="l" t="t" r="r" b="b"/>
              <a:pathLst>
                <a:path w="4682" h="7083" extrusionOk="0">
                  <a:moveTo>
                    <a:pt x="1" y="0"/>
                  </a:moveTo>
                  <a:lnTo>
                    <a:pt x="31" y="7082"/>
                  </a:lnTo>
                  <a:lnTo>
                    <a:pt x="4682" y="7082"/>
                  </a:lnTo>
                  <a:lnTo>
                    <a:pt x="46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4"/>
            <p:cNvSpPr/>
            <p:nvPr/>
          </p:nvSpPr>
          <p:spPr>
            <a:xfrm flipH="1">
              <a:off x="2568316" y="5654435"/>
              <a:ext cx="78898" cy="120110"/>
            </a:xfrm>
            <a:custGeom>
              <a:avLst/>
              <a:gdLst/>
              <a:ahLst/>
              <a:cxnLst/>
              <a:rect l="l" t="t" r="r" b="b"/>
              <a:pathLst>
                <a:path w="4652" h="7083" extrusionOk="0">
                  <a:moveTo>
                    <a:pt x="1" y="0"/>
                  </a:moveTo>
                  <a:lnTo>
                    <a:pt x="1" y="7082"/>
                  </a:lnTo>
                  <a:lnTo>
                    <a:pt x="4651" y="7082"/>
                  </a:lnTo>
                  <a:lnTo>
                    <a:pt x="46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4"/>
            <p:cNvSpPr/>
            <p:nvPr/>
          </p:nvSpPr>
          <p:spPr>
            <a:xfrm flipH="1">
              <a:off x="2670915" y="5794654"/>
              <a:ext cx="79407" cy="120110"/>
            </a:xfrm>
            <a:custGeom>
              <a:avLst/>
              <a:gdLst/>
              <a:ahLst/>
              <a:cxnLst/>
              <a:rect l="l" t="t" r="r" b="b"/>
              <a:pathLst>
                <a:path w="4682" h="7083" extrusionOk="0">
                  <a:moveTo>
                    <a:pt x="1" y="1"/>
                  </a:moveTo>
                  <a:lnTo>
                    <a:pt x="31" y="7083"/>
                  </a:lnTo>
                  <a:lnTo>
                    <a:pt x="4682" y="7083"/>
                  </a:lnTo>
                  <a:lnTo>
                    <a:pt x="46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4"/>
            <p:cNvSpPr/>
            <p:nvPr/>
          </p:nvSpPr>
          <p:spPr>
            <a:xfrm flipH="1">
              <a:off x="2568316" y="5794654"/>
              <a:ext cx="78898" cy="120110"/>
            </a:xfrm>
            <a:custGeom>
              <a:avLst/>
              <a:gdLst/>
              <a:ahLst/>
              <a:cxnLst/>
              <a:rect l="l" t="t" r="r" b="b"/>
              <a:pathLst>
                <a:path w="4652" h="7083" extrusionOk="0">
                  <a:moveTo>
                    <a:pt x="1" y="1"/>
                  </a:moveTo>
                  <a:lnTo>
                    <a:pt x="1" y="7083"/>
                  </a:lnTo>
                  <a:lnTo>
                    <a:pt x="4651" y="7083"/>
                  </a:lnTo>
                  <a:lnTo>
                    <a:pt x="46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4"/>
            <p:cNvSpPr/>
            <p:nvPr/>
          </p:nvSpPr>
          <p:spPr>
            <a:xfrm flipH="1">
              <a:off x="2558618" y="5914773"/>
              <a:ext cx="205199" cy="22706"/>
            </a:xfrm>
            <a:custGeom>
              <a:avLst/>
              <a:gdLst/>
              <a:ahLst/>
              <a:cxnLst/>
              <a:rect l="l" t="t" r="r" b="b"/>
              <a:pathLst>
                <a:path w="12099" h="1339" extrusionOk="0">
                  <a:moveTo>
                    <a:pt x="1" y="1"/>
                  </a:moveTo>
                  <a:lnTo>
                    <a:pt x="1" y="1338"/>
                  </a:lnTo>
                  <a:lnTo>
                    <a:pt x="12098" y="1338"/>
                  </a:lnTo>
                  <a:lnTo>
                    <a:pt x="120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8" name="Google Shape;568;p34"/>
          <p:cNvGrpSpPr/>
          <p:nvPr/>
        </p:nvGrpSpPr>
        <p:grpSpPr>
          <a:xfrm>
            <a:off x="978858" y="3835431"/>
            <a:ext cx="558365" cy="620260"/>
            <a:chOff x="7612491" y="3524525"/>
            <a:chExt cx="838260" cy="931041"/>
          </a:xfrm>
        </p:grpSpPr>
        <p:sp>
          <p:nvSpPr>
            <p:cNvPr id="569" name="Google Shape;569;p34"/>
            <p:cNvSpPr/>
            <p:nvPr/>
          </p:nvSpPr>
          <p:spPr>
            <a:xfrm flipH="1">
              <a:off x="8030092" y="3524525"/>
              <a:ext cx="420659" cy="930899"/>
            </a:xfrm>
            <a:custGeom>
              <a:avLst/>
              <a:gdLst/>
              <a:ahLst/>
              <a:cxnLst/>
              <a:rect l="l" t="t" r="r" b="b"/>
              <a:pathLst>
                <a:path w="24803" h="54896" extrusionOk="0">
                  <a:moveTo>
                    <a:pt x="0" y="1"/>
                  </a:moveTo>
                  <a:lnTo>
                    <a:pt x="0" y="54895"/>
                  </a:lnTo>
                  <a:lnTo>
                    <a:pt x="24803" y="54895"/>
                  </a:lnTo>
                  <a:lnTo>
                    <a:pt x="24803" y="8785"/>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4"/>
            <p:cNvSpPr/>
            <p:nvPr/>
          </p:nvSpPr>
          <p:spPr>
            <a:xfrm flipH="1">
              <a:off x="7612491" y="3524525"/>
              <a:ext cx="420676" cy="930899"/>
            </a:xfrm>
            <a:custGeom>
              <a:avLst/>
              <a:gdLst/>
              <a:ahLst/>
              <a:cxnLst/>
              <a:rect l="l" t="t" r="r" b="b"/>
              <a:pathLst>
                <a:path w="24804" h="54896" extrusionOk="0">
                  <a:moveTo>
                    <a:pt x="1" y="1"/>
                  </a:moveTo>
                  <a:lnTo>
                    <a:pt x="1" y="54895"/>
                  </a:lnTo>
                  <a:lnTo>
                    <a:pt x="24803" y="54895"/>
                  </a:lnTo>
                  <a:lnTo>
                    <a:pt x="24803" y="8785"/>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4"/>
            <p:cNvSpPr/>
            <p:nvPr/>
          </p:nvSpPr>
          <p:spPr>
            <a:xfrm flipH="1">
              <a:off x="7745472" y="4257125"/>
              <a:ext cx="182001" cy="198441"/>
            </a:xfrm>
            <a:custGeom>
              <a:avLst/>
              <a:gdLst/>
              <a:ahLst/>
              <a:cxnLst/>
              <a:rect l="l" t="t" r="r" b="b"/>
              <a:pathLst>
                <a:path w="4682" h="11704" extrusionOk="0">
                  <a:moveTo>
                    <a:pt x="0" y="1"/>
                  </a:moveTo>
                  <a:lnTo>
                    <a:pt x="31" y="11703"/>
                  </a:lnTo>
                  <a:lnTo>
                    <a:pt x="4681" y="11703"/>
                  </a:lnTo>
                  <a:lnTo>
                    <a:pt x="46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4"/>
            <p:cNvSpPr/>
            <p:nvPr/>
          </p:nvSpPr>
          <p:spPr>
            <a:xfrm flipH="1">
              <a:off x="8133700" y="4257125"/>
              <a:ext cx="182001" cy="198441"/>
            </a:xfrm>
            <a:custGeom>
              <a:avLst/>
              <a:gdLst/>
              <a:ahLst/>
              <a:cxnLst/>
              <a:rect l="l" t="t" r="r" b="b"/>
              <a:pathLst>
                <a:path w="4682" h="11704" extrusionOk="0">
                  <a:moveTo>
                    <a:pt x="0" y="1"/>
                  </a:moveTo>
                  <a:lnTo>
                    <a:pt x="31" y="11703"/>
                  </a:lnTo>
                  <a:lnTo>
                    <a:pt x="4681" y="11703"/>
                  </a:lnTo>
                  <a:lnTo>
                    <a:pt x="46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4"/>
            <p:cNvSpPr/>
            <p:nvPr/>
          </p:nvSpPr>
          <p:spPr>
            <a:xfrm flipH="1">
              <a:off x="7848583" y="3810660"/>
              <a:ext cx="78898" cy="120110"/>
            </a:xfrm>
            <a:custGeom>
              <a:avLst/>
              <a:gdLst/>
              <a:ahLst/>
              <a:cxnLst/>
              <a:rect l="l" t="t" r="r" b="b"/>
              <a:pathLst>
                <a:path w="4652" h="7083" extrusionOk="0">
                  <a:moveTo>
                    <a:pt x="1" y="0"/>
                  </a:moveTo>
                  <a:lnTo>
                    <a:pt x="1" y="7082"/>
                  </a:lnTo>
                  <a:lnTo>
                    <a:pt x="4651" y="7082"/>
                  </a:lnTo>
                  <a:lnTo>
                    <a:pt x="46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4"/>
            <p:cNvSpPr/>
            <p:nvPr/>
          </p:nvSpPr>
          <p:spPr>
            <a:xfrm flipH="1">
              <a:off x="7745476" y="3810660"/>
              <a:ext cx="79407" cy="120110"/>
            </a:xfrm>
            <a:custGeom>
              <a:avLst/>
              <a:gdLst/>
              <a:ahLst/>
              <a:cxnLst/>
              <a:rect l="l" t="t" r="r" b="b"/>
              <a:pathLst>
                <a:path w="4682" h="7083" extrusionOk="0">
                  <a:moveTo>
                    <a:pt x="0" y="0"/>
                  </a:moveTo>
                  <a:lnTo>
                    <a:pt x="31" y="7082"/>
                  </a:lnTo>
                  <a:lnTo>
                    <a:pt x="4681" y="7082"/>
                  </a:lnTo>
                  <a:lnTo>
                    <a:pt x="46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4"/>
            <p:cNvSpPr/>
            <p:nvPr/>
          </p:nvSpPr>
          <p:spPr>
            <a:xfrm flipH="1">
              <a:off x="7848583" y="3950879"/>
              <a:ext cx="78898" cy="120110"/>
            </a:xfrm>
            <a:custGeom>
              <a:avLst/>
              <a:gdLst/>
              <a:ahLst/>
              <a:cxnLst/>
              <a:rect l="l" t="t" r="r" b="b"/>
              <a:pathLst>
                <a:path w="4652" h="7083" extrusionOk="0">
                  <a:moveTo>
                    <a:pt x="1" y="1"/>
                  </a:moveTo>
                  <a:lnTo>
                    <a:pt x="1" y="7083"/>
                  </a:lnTo>
                  <a:lnTo>
                    <a:pt x="4651" y="7083"/>
                  </a:lnTo>
                  <a:lnTo>
                    <a:pt x="46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4"/>
            <p:cNvSpPr/>
            <p:nvPr/>
          </p:nvSpPr>
          <p:spPr>
            <a:xfrm flipH="1">
              <a:off x="7745476" y="3950879"/>
              <a:ext cx="79407" cy="120110"/>
            </a:xfrm>
            <a:custGeom>
              <a:avLst/>
              <a:gdLst/>
              <a:ahLst/>
              <a:cxnLst/>
              <a:rect l="l" t="t" r="r" b="b"/>
              <a:pathLst>
                <a:path w="4682" h="7083" extrusionOk="0">
                  <a:moveTo>
                    <a:pt x="0" y="1"/>
                  </a:moveTo>
                  <a:lnTo>
                    <a:pt x="31" y="7083"/>
                  </a:lnTo>
                  <a:lnTo>
                    <a:pt x="4681" y="7083"/>
                  </a:lnTo>
                  <a:lnTo>
                    <a:pt x="46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4"/>
            <p:cNvSpPr/>
            <p:nvPr/>
          </p:nvSpPr>
          <p:spPr>
            <a:xfrm flipH="1">
              <a:off x="8236282" y="3810660"/>
              <a:ext cx="79407" cy="120110"/>
            </a:xfrm>
            <a:custGeom>
              <a:avLst/>
              <a:gdLst/>
              <a:ahLst/>
              <a:cxnLst/>
              <a:rect l="l" t="t" r="r" b="b"/>
              <a:pathLst>
                <a:path w="4682" h="7083" extrusionOk="0">
                  <a:moveTo>
                    <a:pt x="1" y="0"/>
                  </a:moveTo>
                  <a:lnTo>
                    <a:pt x="31" y="7082"/>
                  </a:lnTo>
                  <a:lnTo>
                    <a:pt x="4682" y="7082"/>
                  </a:lnTo>
                  <a:lnTo>
                    <a:pt x="46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4"/>
            <p:cNvSpPr/>
            <p:nvPr/>
          </p:nvSpPr>
          <p:spPr>
            <a:xfrm flipH="1">
              <a:off x="8133684" y="3810660"/>
              <a:ext cx="78898" cy="120110"/>
            </a:xfrm>
            <a:custGeom>
              <a:avLst/>
              <a:gdLst/>
              <a:ahLst/>
              <a:cxnLst/>
              <a:rect l="l" t="t" r="r" b="b"/>
              <a:pathLst>
                <a:path w="4652" h="7083" extrusionOk="0">
                  <a:moveTo>
                    <a:pt x="1" y="0"/>
                  </a:moveTo>
                  <a:lnTo>
                    <a:pt x="1" y="7082"/>
                  </a:lnTo>
                  <a:lnTo>
                    <a:pt x="4651" y="7082"/>
                  </a:lnTo>
                  <a:lnTo>
                    <a:pt x="46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4"/>
            <p:cNvSpPr/>
            <p:nvPr/>
          </p:nvSpPr>
          <p:spPr>
            <a:xfrm flipH="1">
              <a:off x="8236282" y="3950879"/>
              <a:ext cx="79407" cy="120110"/>
            </a:xfrm>
            <a:custGeom>
              <a:avLst/>
              <a:gdLst/>
              <a:ahLst/>
              <a:cxnLst/>
              <a:rect l="l" t="t" r="r" b="b"/>
              <a:pathLst>
                <a:path w="4682" h="7083" extrusionOk="0">
                  <a:moveTo>
                    <a:pt x="1" y="1"/>
                  </a:moveTo>
                  <a:lnTo>
                    <a:pt x="31" y="7083"/>
                  </a:lnTo>
                  <a:lnTo>
                    <a:pt x="4682" y="7083"/>
                  </a:lnTo>
                  <a:lnTo>
                    <a:pt x="46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4"/>
            <p:cNvSpPr/>
            <p:nvPr/>
          </p:nvSpPr>
          <p:spPr>
            <a:xfrm flipH="1">
              <a:off x="8133684" y="3950879"/>
              <a:ext cx="78898" cy="120110"/>
            </a:xfrm>
            <a:custGeom>
              <a:avLst/>
              <a:gdLst/>
              <a:ahLst/>
              <a:cxnLst/>
              <a:rect l="l" t="t" r="r" b="b"/>
              <a:pathLst>
                <a:path w="4652" h="7083" extrusionOk="0">
                  <a:moveTo>
                    <a:pt x="1" y="1"/>
                  </a:moveTo>
                  <a:lnTo>
                    <a:pt x="1" y="7083"/>
                  </a:lnTo>
                  <a:lnTo>
                    <a:pt x="4651" y="7083"/>
                  </a:lnTo>
                  <a:lnTo>
                    <a:pt x="46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4"/>
            <p:cNvSpPr/>
            <p:nvPr/>
          </p:nvSpPr>
          <p:spPr>
            <a:xfrm flipH="1">
              <a:off x="8123986" y="4070998"/>
              <a:ext cx="205199" cy="22706"/>
            </a:xfrm>
            <a:custGeom>
              <a:avLst/>
              <a:gdLst/>
              <a:ahLst/>
              <a:cxnLst/>
              <a:rect l="l" t="t" r="r" b="b"/>
              <a:pathLst>
                <a:path w="12099" h="1339" extrusionOk="0">
                  <a:moveTo>
                    <a:pt x="1" y="1"/>
                  </a:moveTo>
                  <a:lnTo>
                    <a:pt x="1" y="1338"/>
                  </a:lnTo>
                  <a:lnTo>
                    <a:pt x="12098" y="1338"/>
                  </a:lnTo>
                  <a:lnTo>
                    <a:pt x="120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4"/>
            <p:cNvSpPr/>
            <p:nvPr/>
          </p:nvSpPr>
          <p:spPr>
            <a:xfrm flipH="1">
              <a:off x="7736304" y="4070998"/>
              <a:ext cx="205182" cy="22706"/>
            </a:xfrm>
            <a:custGeom>
              <a:avLst/>
              <a:gdLst/>
              <a:ahLst/>
              <a:cxnLst/>
              <a:rect l="l" t="t" r="r" b="b"/>
              <a:pathLst>
                <a:path w="12098" h="1339" extrusionOk="0">
                  <a:moveTo>
                    <a:pt x="0" y="1"/>
                  </a:moveTo>
                  <a:lnTo>
                    <a:pt x="0" y="1338"/>
                  </a:lnTo>
                  <a:lnTo>
                    <a:pt x="12098" y="1338"/>
                  </a:lnTo>
                  <a:lnTo>
                    <a:pt x="120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 name="Google Shape;583;p34"/>
          <p:cNvGrpSpPr/>
          <p:nvPr/>
        </p:nvGrpSpPr>
        <p:grpSpPr>
          <a:xfrm>
            <a:off x="119219" y="3237881"/>
            <a:ext cx="688268" cy="1232261"/>
            <a:chOff x="-1078326" y="2642812"/>
            <a:chExt cx="822795" cy="1473115"/>
          </a:xfrm>
        </p:grpSpPr>
        <p:sp>
          <p:nvSpPr>
            <p:cNvPr id="584" name="Google Shape;584;p34"/>
            <p:cNvSpPr/>
            <p:nvPr/>
          </p:nvSpPr>
          <p:spPr>
            <a:xfrm flipH="1">
              <a:off x="-1078326" y="2642812"/>
              <a:ext cx="377360" cy="1473115"/>
            </a:xfrm>
            <a:custGeom>
              <a:avLst/>
              <a:gdLst/>
              <a:ahLst/>
              <a:cxnLst/>
              <a:rect l="l" t="t" r="r" b="b"/>
              <a:pathLst>
                <a:path w="22250" h="86871" extrusionOk="0">
                  <a:moveTo>
                    <a:pt x="0" y="0"/>
                  </a:moveTo>
                  <a:lnTo>
                    <a:pt x="0" y="86871"/>
                  </a:lnTo>
                  <a:lnTo>
                    <a:pt x="22250" y="86749"/>
                  </a:lnTo>
                  <a:lnTo>
                    <a:pt x="22250" y="817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4"/>
            <p:cNvSpPr/>
            <p:nvPr/>
          </p:nvSpPr>
          <p:spPr>
            <a:xfrm flipH="1">
              <a:off x="-932793" y="3898025"/>
              <a:ext cx="113302" cy="217168"/>
            </a:xfrm>
            <a:custGeom>
              <a:avLst/>
              <a:gdLst/>
              <a:ahLst/>
              <a:cxnLst/>
              <a:rect l="l" t="t" r="r" b="b"/>
              <a:pathLst>
                <a:path w="4196" h="11187" extrusionOk="0">
                  <a:moveTo>
                    <a:pt x="4195" y="0"/>
                  </a:moveTo>
                  <a:lnTo>
                    <a:pt x="1" y="61"/>
                  </a:lnTo>
                  <a:lnTo>
                    <a:pt x="31" y="11186"/>
                  </a:lnTo>
                  <a:lnTo>
                    <a:pt x="4195" y="11186"/>
                  </a:lnTo>
                  <a:lnTo>
                    <a:pt x="419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4"/>
            <p:cNvSpPr/>
            <p:nvPr/>
          </p:nvSpPr>
          <p:spPr>
            <a:xfrm flipH="1">
              <a:off x="-882446" y="2923774"/>
              <a:ext cx="55697" cy="155161"/>
            </a:xfrm>
            <a:custGeom>
              <a:avLst/>
              <a:gdLst/>
              <a:ahLst/>
              <a:cxnLst/>
              <a:rect l="l" t="t" r="r" b="b"/>
              <a:pathLst>
                <a:path w="3284" h="9150" extrusionOk="0">
                  <a:moveTo>
                    <a:pt x="3162" y="1"/>
                  </a:moveTo>
                  <a:lnTo>
                    <a:pt x="1" y="214"/>
                  </a:lnTo>
                  <a:lnTo>
                    <a:pt x="122" y="9150"/>
                  </a:lnTo>
                  <a:lnTo>
                    <a:pt x="3284" y="8968"/>
                  </a:lnTo>
                  <a:lnTo>
                    <a:pt x="3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4"/>
            <p:cNvSpPr/>
            <p:nvPr/>
          </p:nvSpPr>
          <p:spPr>
            <a:xfrm flipH="1">
              <a:off x="-991235" y="3242390"/>
              <a:ext cx="55697" cy="155161"/>
            </a:xfrm>
            <a:custGeom>
              <a:avLst/>
              <a:gdLst/>
              <a:ahLst/>
              <a:cxnLst/>
              <a:rect l="l" t="t" r="r" b="b"/>
              <a:pathLst>
                <a:path w="3284" h="9150" extrusionOk="0">
                  <a:moveTo>
                    <a:pt x="3161" y="0"/>
                  </a:moveTo>
                  <a:lnTo>
                    <a:pt x="0" y="183"/>
                  </a:lnTo>
                  <a:lnTo>
                    <a:pt x="122" y="9149"/>
                  </a:lnTo>
                  <a:lnTo>
                    <a:pt x="3283" y="8937"/>
                  </a:lnTo>
                  <a:lnTo>
                    <a:pt x="31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4"/>
            <p:cNvSpPr/>
            <p:nvPr/>
          </p:nvSpPr>
          <p:spPr>
            <a:xfrm flipH="1">
              <a:off x="-882446" y="3242390"/>
              <a:ext cx="55697" cy="155161"/>
            </a:xfrm>
            <a:custGeom>
              <a:avLst/>
              <a:gdLst/>
              <a:ahLst/>
              <a:cxnLst/>
              <a:rect l="l" t="t" r="r" b="b"/>
              <a:pathLst>
                <a:path w="3284" h="9150" extrusionOk="0">
                  <a:moveTo>
                    <a:pt x="3162" y="0"/>
                  </a:moveTo>
                  <a:lnTo>
                    <a:pt x="1" y="183"/>
                  </a:lnTo>
                  <a:lnTo>
                    <a:pt x="122" y="9149"/>
                  </a:lnTo>
                  <a:lnTo>
                    <a:pt x="3284"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4"/>
            <p:cNvSpPr/>
            <p:nvPr/>
          </p:nvSpPr>
          <p:spPr>
            <a:xfrm flipH="1">
              <a:off x="-882446" y="3560480"/>
              <a:ext cx="55697" cy="155161"/>
            </a:xfrm>
            <a:custGeom>
              <a:avLst/>
              <a:gdLst/>
              <a:ahLst/>
              <a:cxnLst/>
              <a:rect l="l" t="t" r="r" b="b"/>
              <a:pathLst>
                <a:path w="3284" h="9150" extrusionOk="0">
                  <a:moveTo>
                    <a:pt x="3162" y="0"/>
                  </a:moveTo>
                  <a:lnTo>
                    <a:pt x="1" y="213"/>
                  </a:lnTo>
                  <a:lnTo>
                    <a:pt x="122" y="9149"/>
                  </a:lnTo>
                  <a:lnTo>
                    <a:pt x="3284" y="896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4"/>
            <p:cNvSpPr/>
            <p:nvPr/>
          </p:nvSpPr>
          <p:spPr>
            <a:xfrm flipH="1">
              <a:off x="-807698" y="2923774"/>
              <a:ext cx="55697" cy="155161"/>
            </a:xfrm>
            <a:custGeom>
              <a:avLst/>
              <a:gdLst/>
              <a:ahLst/>
              <a:cxnLst/>
              <a:rect l="l" t="t" r="r" b="b"/>
              <a:pathLst>
                <a:path w="3284" h="9150" extrusionOk="0">
                  <a:moveTo>
                    <a:pt x="3162" y="1"/>
                  </a:moveTo>
                  <a:lnTo>
                    <a:pt x="0" y="214"/>
                  </a:lnTo>
                  <a:lnTo>
                    <a:pt x="122" y="9150"/>
                  </a:lnTo>
                  <a:lnTo>
                    <a:pt x="3283" y="8968"/>
                  </a:lnTo>
                  <a:lnTo>
                    <a:pt x="3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4"/>
            <p:cNvSpPr/>
            <p:nvPr/>
          </p:nvSpPr>
          <p:spPr>
            <a:xfrm flipH="1">
              <a:off x="-807698" y="3242390"/>
              <a:ext cx="55697" cy="155161"/>
            </a:xfrm>
            <a:custGeom>
              <a:avLst/>
              <a:gdLst/>
              <a:ahLst/>
              <a:cxnLst/>
              <a:rect l="l" t="t" r="r" b="b"/>
              <a:pathLst>
                <a:path w="3284" h="9150" extrusionOk="0">
                  <a:moveTo>
                    <a:pt x="3162" y="0"/>
                  </a:moveTo>
                  <a:lnTo>
                    <a:pt x="0" y="183"/>
                  </a:lnTo>
                  <a:lnTo>
                    <a:pt x="122" y="9149"/>
                  </a:lnTo>
                  <a:lnTo>
                    <a:pt x="3283"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4"/>
            <p:cNvSpPr/>
            <p:nvPr/>
          </p:nvSpPr>
          <p:spPr>
            <a:xfrm flipH="1">
              <a:off x="-807698" y="3560480"/>
              <a:ext cx="55697" cy="155161"/>
            </a:xfrm>
            <a:custGeom>
              <a:avLst/>
              <a:gdLst/>
              <a:ahLst/>
              <a:cxnLst/>
              <a:rect l="l" t="t" r="r" b="b"/>
              <a:pathLst>
                <a:path w="3284" h="9150" extrusionOk="0">
                  <a:moveTo>
                    <a:pt x="3162" y="0"/>
                  </a:moveTo>
                  <a:lnTo>
                    <a:pt x="0" y="213"/>
                  </a:lnTo>
                  <a:lnTo>
                    <a:pt x="122" y="9149"/>
                  </a:lnTo>
                  <a:lnTo>
                    <a:pt x="3283" y="896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4"/>
            <p:cNvSpPr/>
            <p:nvPr/>
          </p:nvSpPr>
          <p:spPr>
            <a:xfrm flipH="1">
              <a:off x="-632382" y="2642812"/>
              <a:ext cx="376851" cy="1473115"/>
            </a:xfrm>
            <a:custGeom>
              <a:avLst/>
              <a:gdLst/>
              <a:ahLst/>
              <a:cxnLst/>
              <a:rect l="l" t="t" r="r" b="b"/>
              <a:pathLst>
                <a:path w="22220" h="86871" extrusionOk="0">
                  <a:moveTo>
                    <a:pt x="0" y="0"/>
                  </a:moveTo>
                  <a:lnTo>
                    <a:pt x="0" y="86871"/>
                  </a:lnTo>
                  <a:lnTo>
                    <a:pt x="22220" y="86749"/>
                  </a:lnTo>
                  <a:lnTo>
                    <a:pt x="22220" y="817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4"/>
            <p:cNvSpPr/>
            <p:nvPr/>
          </p:nvSpPr>
          <p:spPr>
            <a:xfrm flipH="1">
              <a:off x="-487240" y="3898025"/>
              <a:ext cx="112465" cy="217168"/>
            </a:xfrm>
            <a:custGeom>
              <a:avLst/>
              <a:gdLst/>
              <a:ahLst/>
              <a:cxnLst/>
              <a:rect l="l" t="t" r="r" b="b"/>
              <a:pathLst>
                <a:path w="4165" h="11187" extrusionOk="0">
                  <a:moveTo>
                    <a:pt x="4165" y="0"/>
                  </a:moveTo>
                  <a:lnTo>
                    <a:pt x="1" y="61"/>
                  </a:lnTo>
                  <a:lnTo>
                    <a:pt x="1" y="11186"/>
                  </a:lnTo>
                  <a:lnTo>
                    <a:pt x="4165" y="11186"/>
                  </a:lnTo>
                  <a:lnTo>
                    <a:pt x="416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4"/>
            <p:cNvSpPr/>
            <p:nvPr/>
          </p:nvSpPr>
          <p:spPr>
            <a:xfrm flipH="1">
              <a:off x="-437012" y="2923774"/>
              <a:ext cx="55697" cy="155161"/>
            </a:xfrm>
            <a:custGeom>
              <a:avLst/>
              <a:gdLst/>
              <a:ahLst/>
              <a:cxnLst/>
              <a:rect l="l" t="t" r="r" b="b"/>
              <a:pathLst>
                <a:path w="3284" h="9150" extrusionOk="0">
                  <a:moveTo>
                    <a:pt x="3162" y="1"/>
                  </a:moveTo>
                  <a:lnTo>
                    <a:pt x="1" y="214"/>
                  </a:lnTo>
                  <a:lnTo>
                    <a:pt x="123" y="9150"/>
                  </a:lnTo>
                  <a:lnTo>
                    <a:pt x="3284" y="8968"/>
                  </a:lnTo>
                  <a:lnTo>
                    <a:pt x="3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4"/>
            <p:cNvSpPr/>
            <p:nvPr/>
          </p:nvSpPr>
          <p:spPr>
            <a:xfrm flipH="1">
              <a:off x="-545801" y="3242390"/>
              <a:ext cx="55697" cy="155161"/>
            </a:xfrm>
            <a:custGeom>
              <a:avLst/>
              <a:gdLst/>
              <a:ahLst/>
              <a:cxnLst/>
              <a:rect l="l" t="t" r="r" b="b"/>
              <a:pathLst>
                <a:path w="3284" h="9150" extrusionOk="0">
                  <a:moveTo>
                    <a:pt x="3162" y="0"/>
                  </a:moveTo>
                  <a:lnTo>
                    <a:pt x="0" y="183"/>
                  </a:lnTo>
                  <a:lnTo>
                    <a:pt x="122" y="9149"/>
                  </a:lnTo>
                  <a:lnTo>
                    <a:pt x="3283"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4"/>
            <p:cNvSpPr/>
            <p:nvPr/>
          </p:nvSpPr>
          <p:spPr>
            <a:xfrm flipH="1">
              <a:off x="-437012" y="3242390"/>
              <a:ext cx="55697" cy="155161"/>
            </a:xfrm>
            <a:custGeom>
              <a:avLst/>
              <a:gdLst/>
              <a:ahLst/>
              <a:cxnLst/>
              <a:rect l="l" t="t" r="r" b="b"/>
              <a:pathLst>
                <a:path w="3284" h="9150" extrusionOk="0">
                  <a:moveTo>
                    <a:pt x="3162" y="0"/>
                  </a:moveTo>
                  <a:lnTo>
                    <a:pt x="1" y="183"/>
                  </a:lnTo>
                  <a:lnTo>
                    <a:pt x="123" y="9149"/>
                  </a:lnTo>
                  <a:lnTo>
                    <a:pt x="3284"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4"/>
            <p:cNvSpPr/>
            <p:nvPr/>
          </p:nvSpPr>
          <p:spPr>
            <a:xfrm flipH="1">
              <a:off x="-437012" y="3560480"/>
              <a:ext cx="55697" cy="155161"/>
            </a:xfrm>
            <a:custGeom>
              <a:avLst/>
              <a:gdLst/>
              <a:ahLst/>
              <a:cxnLst/>
              <a:rect l="l" t="t" r="r" b="b"/>
              <a:pathLst>
                <a:path w="3284" h="9150" extrusionOk="0">
                  <a:moveTo>
                    <a:pt x="3162" y="0"/>
                  </a:moveTo>
                  <a:lnTo>
                    <a:pt x="1" y="213"/>
                  </a:lnTo>
                  <a:lnTo>
                    <a:pt x="123" y="9149"/>
                  </a:lnTo>
                  <a:lnTo>
                    <a:pt x="3284" y="896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4"/>
            <p:cNvSpPr/>
            <p:nvPr/>
          </p:nvSpPr>
          <p:spPr>
            <a:xfrm flipH="1">
              <a:off x="-362264" y="2923774"/>
              <a:ext cx="55697" cy="155161"/>
            </a:xfrm>
            <a:custGeom>
              <a:avLst/>
              <a:gdLst/>
              <a:ahLst/>
              <a:cxnLst/>
              <a:rect l="l" t="t" r="r" b="b"/>
              <a:pathLst>
                <a:path w="3284" h="9150" extrusionOk="0">
                  <a:moveTo>
                    <a:pt x="3162" y="1"/>
                  </a:moveTo>
                  <a:lnTo>
                    <a:pt x="1" y="214"/>
                  </a:lnTo>
                  <a:lnTo>
                    <a:pt x="122" y="9150"/>
                  </a:lnTo>
                  <a:lnTo>
                    <a:pt x="3283" y="8968"/>
                  </a:lnTo>
                  <a:lnTo>
                    <a:pt x="31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4"/>
            <p:cNvSpPr/>
            <p:nvPr/>
          </p:nvSpPr>
          <p:spPr>
            <a:xfrm flipH="1">
              <a:off x="-362264" y="3242390"/>
              <a:ext cx="55697" cy="155161"/>
            </a:xfrm>
            <a:custGeom>
              <a:avLst/>
              <a:gdLst/>
              <a:ahLst/>
              <a:cxnLst/>
              <a:rect l="l" t="t" r="r" b="b"/>
              <a:pathLst>
                <a:path w="3284" h="9150" extrusionOk="0">
                  <a:moveTo>
                    <a:pt x="3162" y="0"/>
                  </a:moveTo>
                  <a:lnTo>
                    <a:pt x="1" y="183"/>
                  </a:lnTo>
                  <a:lnTo>
                    <a:pt x="122" y="9149"/>
                  </a:lnTo>
                  <a:lnTo>
                    <a:pt x="3283" y="893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4"/>
            <p:cNvSpPr/>
            <p:nvPr/>
          </p:nvSpPr>
          <p:spPr>
            <a:xfrm flipH="1">
              <a:off x="-362264" y="3560480"/>
              <a:ext cx="55697" cy="155161"/>
            </a:xfrm>
            <a:custGeom>
              <a:avLst/>
              <a:gdLst/>
              <a:ahLst/>
              <a:cxnLst/>
              <a:rect l="l" t="t" r="r" b="b"/>
              <a:pathLst>
                <a:path w="3284" h="9150" extrusionOk="0">
                  <a:moveTo>
                    <a:pt x="3162" y="0"/>
                  </a:moveTo>
                  <a:lnTo>
                    <a:pt x="1" y="213"/>
                  </a:lnTo>
                  <a:lnTo>
                    <a:pt x="122" y="9149"/>
                  </a:lnTo>
                  <a:lnTo>
                    <a:pt x="3283" y="8967"/>
                  </a:lnTo>
                  <a:lnTo>
                    <a:pt x="31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 name="Google Shape;602;p34"/>
          <p:cNvGrpSpPr/>
          <p:nvPr/>
        </p:nvGrpSpPr>
        <p:grpSpPr>
          <a:xfrm>
            <a:off x="3491328" y="3844860"/>
            <a:ext cx="558365" cy="620260"/>
            <a:chOff x="7612491" y="3524525"/>
            <a:chExt cx="838260" cy="931041"/>
          </a:xfrm>
        </p:grpSpPr>
        <p:sp>
          <p:nvSpPr>
            <p:cNvPr id="603" name="Google Shape;603;p34"/>
            <p:cNvSpPr/>
            <p:nvPr/>
          </p:nvSpPr>
          <p:spPr>
            <a:xfrm flipH="1">
              <a:off x="8030092" y="3524525"/>
              <a:ext cx="420659" cy="930899"/>
            </a:xfrm>
            <a:custGeom>
              <a:avLst/>
              <a:gdLst/>
              <a:ahLst/>
              <a:cxnLst/>
              <a:rect l="l" t="t" r="r" b="b"/>
              <a:pathLst>
                <a:path w="24803" h="54896" extrusionOk="0">
                  <a:moveTo>
                    <a:pt x="0" y="1"/>
                  </a:moveTo>
                  <a:lnTo>
                    <a:pt x="0" y="54895"/>
                  </a:lnTo>
                  <a:lnTo>
                    <a:pt x="24803" y="54895"/>
                  </a:lnTo>
                  <a:lnTo>
                    <a:pt x="24803" y="8785"/>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4"/>
            <p:cNvSpPr/>
            <p:nvPr/>
          </p:nvSpPr>
          <p:spPr>
            <a:xfrm flipH="1">
              <a:off x="7612491" y="3524525"/>
              <a:ext cx="420676" cy="930899"/>
            </a:xfrm>
            <a:custGeom>
              <a:avLst/>
              <a:gdLst/>
              <a:ahLst/>
              <a:cxnLst/>
              <a:rect l="l" t="t" r="r" b="b"/>
              <a:pathLst>
                <a:path w="24804" h="54896" extrusionOk="0">
                  <a:moveTo>
                    <a:pt x="1" y="1"/>
                  </a:moveTo>
                  <a:lnTo>
                    <a:pt x="1" y="54895"/>
                  </a:lnTo>
                  <a:lnTo>
                    <a:pt x="24803" y="54895"/>
                  </a:lnTo>
                  <a:lnTo>
                    <a:pt x="24803" y="8785"/>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4"/>
            <p:cNvSpPr/>
            <p:nvPr/>
          </p:nvSpPr>
          <p:spPr>
            <a:xfrm flipH="1">
              <a:off x="7745472" y="4257125"/>
              <a:ext cx="182001" cy="198441"/>
            </a:xfrm>
            <a:custGeom>
              <a:avLst/>
              <a:gdLst/>
              <a:ahLst/>
              <a:cxnLst/>
              <a:rect l="l" t="t" r="r" b="b"/>
              <a:pathLst>
                <a:path w="4682" h="11704" extrusionOk="0">
                  <a:moveTo>
                    <a:pt x="0" y="1"/>
                  </a:moveTo>
                  <a:lnTo>
                    <a:pt x="31" y="11703"/>
                  </a:lnTo>
                  <a:lnTo>
                    <a:pt x="4681" y="11703"/>
                  </a:lnTo>
                  <a:lnTo>
                    <a:pt x="46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4"/>
            <p:cNvSpPr/>
            <p:nvPr/>
          </p:nvSpPr>
          <p:spPr>
            <a:xfrm flipH="1">
              <a:off x="8133700" y="4257125"/>
              <a:ext cx="182001" cy="198441"/>
            </a:xfrm>
            <a:custGeom>
              <a:avLst/>
              <a:gdLst/>
              <a:ahLst/>
              <a:cxnLst/>
              <a:rect l="l" t="t" r="r" b="b"/>
              <a:pathLst>
                <a:path w="4682" h="11704" extrusionOk="0">
                  <a:moveTo>
                    <a:pt x="0" y="1"/>
                  </a:moveTo>
                  <a:lnTo>
                    <a:pt x="31" y="11703"/>
                  </a:lnTo>
                  <a:lnTo>
                    <a:pt x="4681" y="11703"/>
                  </a:lnTo>
                  <a:lnTo>
                    <a:pt x="46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4"/>
            <p:cNvSpPr/>
            <p:nvPr/>
          </p:nvSpPr>
          <p:spPr>
            <a:xfrm flipH="1">
              <a:off x="7848583" y="3810660"/>
              <a:ext cx="78898" cy="120110"/>
            </a:xfrm>
            <a:custGeom>
              <a:avLst/>
              <a:gdLst/>
              <a:ahLst/>
              <a:cxnLst/>
              <a:rect l="l" t="t" r="r" b="b"/>
              <a:pathLst>
                <a:path w="4652" h="7083" extrusionOk="0">
                  <a:moveTo>
                    <a:pt x="1" y="0"/>
                  </a:moveTo>
                  <a:lnTo>
                    <a:pt x="1" y="7082"/>
                  </a:lnTo>
                  <a:lnTo>
                    <a:pt x="4651" y="7082"/>
                  </a:lnTo>
                  <a:lnTo>
                    <a:pt x="46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4"/>
            <p:cNvSpPr/>
            <p:nvPr/>
          </p:nvSpPr>
          <p:spPr>
            <a:xfrm flipH="1">
              <a:off x="7745476" y="3810660"/>
              <a:ext cx="79407" cy="120110"/>
            </a:xfrm>
            <a:custGeom>
              <a:avLst/>
              <a:gdLst/>
              <a:ahLst/>
              <a:cxnLst/>
              <a:rect l="l" t="t" r="r" b="b"/>
              <a:pathLst>
                <a:path w="4682" h="7083" extrusionOk="0">
                  <a:moveTo>
                    <a:pt x="0" y="0"/>
                  </a:moveTo>
                  <a:lnTo>
                    <a:pt x="31" y="7082"/>
                  </a:lnTo>
                  <a:lnTo>
                    <a:pt x="4681" y="7082"/>
                  </a:lnTo>
                  <a:lnTo>
                    <a:pt x="46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4"/>
            <p:cNvSpPr/>
            <p:nvPr/>
          </p:nvSpPr>
          <p:spPr>
            <a:xfrm flipH="1">
              <a:off x="7848583" y="3950879"/>
              <a:ext cx="78898" cy="120110"/>
            </a:xfrm>
            <a:custGeom>
              <a:avLst/>
              <a:gdLst/>
              <a:ahLst/>
              <a:cxnLst/>
              <a:rect l="l" t="t" r="r" b="b"/>
              <a:pathLst>
                <a:path w="4652" h="7083" extrusionOk="0">
                  <a:moveTo>
                    <a:pt x="1" y="1"/>
                  </a:moveTo>
                  <a:lnTo>
                    <a:pt x="1" y="7083"/>
                  </a:lnTo>
                  <a:lnTo>
                    <a:pt x="4651" y="7083"/>
                  </a:lnTo>
                  <a:lnTo>
                    <a:pt x="46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4"/>
            <p:cNvSpPr/>
            <p:nvPr/>
          </p:nvSpPr>
          <p:spPr>
            <a:xfrm flipH="1">
              <a:off x="7745476" y="3950879"/>
              <a:ext cx="79407" cy="120110"/>
            </a:xfrm>
            <a:custGeom>
              <a:avLst/>
              <a:gdLst/>
              <a:ahLst/>
              <a:cxnLst/>
              <a:rect l="l" t="t" r="r" b="b"/>
              <a:pathLst>
                <a:path w="4682" h="7083" extrusionOk="0">
                  <a:moveTo>
                    <a:pt x="0" y="1"/>
                  </a:moveTo>
                  <a:lnTo>
                    <a:pt x="31" y="7083"/>
                  </a:lnTo>
                  <a:lnTo>
                    <a:pt x="4681" y="7083"/>
                  </a:lnTo>
                  <a:lnTo>
                    <a:pt x="46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4"/>
            <p:cNvSpPr/>
            <p:nvPr/>
          </p:nvSpPr>
          <p:spPr>
            <a:xfrm flipH="1">
              <a:off x="8236282" y="3810660"/>
              <a:ext cx="79407" cy="120110"/>
            </a:xfrm>
            <a:custGeom>
              <a:avLst/>
              <a:gdLst/>
              <a:ahLst/>
              <a:cxnLst/>
              <a:rect l="l" t="t" r="r" b="b"/>
              <a:pathLst>
                <a:path w="4682" h="7083" extrusionOk="0">
                  <a:moveTo>
                    <a:pt x="1" y="0"/>
                  </a:moveTo>
                  <a:lnTo>
                    <a:pt x="31" y="7082"/>
                  </a:lnTo>
                  <a:lnTo>
                    <a:pt x="4682" y="7082"/>
                  </a:lnTo>
                  <a:lnTo>
                    <a:pt x="46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4"/>
            <p:cNvSpPr/>
            <p:nvPr/>
          </p:nvSpPr>
          <p:spPr>
            <a:xfrm flipH="1">
              <a:off x="8133684" y="3810660"/>
              <a:ext cx="78898" cy="120110"/>
            </a:xfrm>
            <a:custGeom>
              <a:avLst/>
              <a:gdLst/>
              <a:ahLst/>
              <a:cxnLst/>
              <a:rect l="l" t="t" r="r" b="b"/>
              <a:pathLst>
                <a:path w="4652" h="7083" extrusionOk="0">
                  <a:moveTo>
                    <a:pt x="1" y="0"/>
                  </a:moveTo>
                  <a:lnTo>
                    <a:pt x="1" y="7082"/>
                  </a:lnTo>
                  <a:lnTo>
                    <a:pt x="4651" y="7082"/>
                  </a:lnTo>
                  <a:lnTo>
                    <a:pt x="46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4"/>
            <p:cNvSpPr/>
            <p:nvPr/>
          </p:nvSpPr>
          <p:spPr>
            <a:xfrm flipH="1">
              <a:off x="8236282" y="3950879"/>
              <a:ext cx="79407" cy="120110"/>
            </a:xfrm>
            <a:custGeom>
              <a:avLst/>
              <a:gdLst/>
              <a:ahLst/>
              <a:cxnLst/>
              <a:rect l="l" t="t" r="r" b="b"/>
              <a:pathLst>
                <a:path w="4682" h="7083" extrusionOk="0">
                  <a:moveTo>
                    <a:pt x="1" y="1"/>
                  </a:moveTo>
                  <a:lnTo>
                    <a:pt x="31" y="7083"/>
                  </a:lnTo>
                  <a:lnTo>
                    <a:pt x="4682" y="7083"/>
                  </a:lnTo>
                  <a:lnTo>
                    <a:pt x="46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4"/>
            <p:cNvSpPr/>
            <p:nvPr/>
          </p:nvSpPr>
          <p:spPr>
            <a:xfrm flipH="1">
              <a:off x="8133684" y="3950879"/>
              <a:ext cx="78898" cy="120110"/>
            </a:xfrm>
            <a:custGeom>
              <a:avLst/>
              <a:gdLst/>
              <a:ahLst/>
              <a:cxnLst/>
              <a:rect l="l" t="t" r="r" b="b"/>
              <a:pathLst>
                <a:path w="4652" h="7083" extrusionOk="0">
                  <a:moveTo>
                    <a:pt x="1" y="1"/>
                  </a:moveTo>
                  <a:lnTo>
                    <a:pt x="1" y="7083"/>
                  </a:lnTo>
                  <a:lnTo>
                    <a:pt x="4651" y="7083"/>
                  </a:lnTo>
                  <a:lnTo>
                    <a:pt x="46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4"/>
            <p:cNvSpPr/>
            <p:nvPr/>
          </p:nvSpPr>
          <p:spPr>
            <a:xfrm flipH="1">
              <a:off x="8123986" y="4070998"/>
              <a:ext cx="205199" cy="22706"/>
            </a:xfrm>
            <a:custGeom>
              <a:avLst/>
              <a:gdLst/>
              <a:ahLst/>
              <a:cxnLst/>
              <a:rect l="l" t="t" r="r" b="b"/>
              <a:pathLst>
                <a:path w="12099" h="1339" extrusionOk="0">
                  <a:moveTo>
                    <a:pt x="1" y="1"/>
                  </a:moveTo>
                  <a:lnTo>
                    <a:pt x="1" y="1338"/>
                  </a:lnTo>
                  <a:lnTo>
                    <a:pt x="12098" y="1338"/>
                  </a:lnTo>
                  <a:lnTo>
                    <a:pt x="120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4"/>
            <p:cNvSpPr/>
            <p:nvPr/>
          </p:nvSpPr>
          <p:spPr>
            <a:xfrm flipH="1">
              <a:off x="7736304" y="4070998"/>
              <a:ext cx="205182" cy="22706"/>
            </a:xfrm>
            <a:custGeom>
              <a:avLst/>
              <a:gdLst/>
              <a:ahLst/>
              <a:cxnLst/>
              <a:rect l="l" t="t" r="r" b="b"/>
              <a:pathLst>
                <a:path w="12098" h="1339" extrusionOk="0">
                  <a:moveTo>
                    <a:pt x="0" y="1"/>
                  </a:moveTo>
                  <a:lnTo>
                    <a:pt x="0" y="1338"/>
                  </a:lnTo>
                  <a:lnTo>
                    <a:pt x="12098" y="1338"/>
                  </a:lnTo>
                  <a:lnTo>
                    <a:pt x="120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8" name="Google Shape;478;p34"/>
          <p:cNvSpPr txBox="1">
            <a:spLocks noGrp="1"/>
          </p:cNvSpPr>
          <p:nvPr>
            <p:ph type="title"/>
          </p:nvPr>
        </p:nvSpPr>
        <p:spPr>
          <a:xfrm>
            <a:off x="430792" y="218026"/>
            <a:ext cx="4664693" cy="2448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MY" sz="2800" b="0" dirty="0">
                <a:ln w="0"/>
                <a:solidFill>
                  <a:schemeClr val="tx1"/>
                </a:solidFill>
                <a:effectLst>
                  <a:outerShdw blurRad="38100" dist="19050" dir="2700000" algn="tl" rotWithShape="0">
                    <a:schemeClr val="dk1">
                      <a:alpha val="40000"/>
                    </a:schemeClr>
                  </a:outerShdw>
                </a:effectLst>
                <a:latin typeface="STXinwei" panose="02010800040101010101" pitchFamily="2" charset="-122"/>
                <a:ea typeface="STXinwei" panose="02010800040101010101" pitchFamily="2" charset="-122"/>
              </a:rPr>
              <a:t>A STUDY OF E-COMMERCE BUSINESS ON CRITERIA THAT INFLUENCE THE COURIER SELECTION USING TOPSIS METHOD</a:t>
            </a:r>
            <a:endParaRPr sz="2800" b="0" dirty="0">
              <a:ln w="0"/>
              <a:solidFill>
                <a:schemeClr val="tx1"/>
              </a:solidFill>
              <a:effectLst>
                <a:outerShdw blurRad="38100" dist="19050" dir="2700000" algn="tl" rotWithShape="0">
                  <a:schemeClr val="dk1">
                    <a:alpha val="40000"/>
                  </a:schemeClr>
                </a:outerShdw>
              </a:effectLst>
              <a:latin typeface="STXinwei" panose="02010800040101010101" pitchFamily="2" charset="-122"/>
              <a:ea typeface="STXinwei" panose="02010800040101010101" pitchFamily="2" charset="-122"/>
            </a:endParaRPr>
          </a:p>
        </p:txBody>
      </p:sp>
      <p:sp>
        <p:nvSpPr>
          <p:cNvPr id="3" name="TextBox 2">
            <a:extLst>
              <a:ext uri="{FF2B5EF4-FFF2-40B4-BE49-F238E27FC236}">
                <a16:creationId xmlns:a16="http://schemas.microsoft.com/office/drawing/2014/main" id="{87C8474C-637B-4009-9F4A-70F18310F256}"/>
              </a:ext>
            </a:extLst>
          </p:cNvPr>
          <p:cNvSpPr txBox="1"/>
          <p:nvPr/>
        </p:nvSpPr>
        <p:spPr>
          <a:xfrm flipH="1">
            <a:off x="660700" y="400742"/>
            <a:ext cx="2587259" cy="461665"/>
          </a:xfrm>
          <a:prstGeom prst="rect">
            <a:avLst/>
          </a:prstGeom>
          <a:noFill/>
        </p:spPr>
        <p:txBody>
          <a:bodyPr wrap="square" rtlCol="0">
            <a:spAutoFit/>
          </a:bodyPr>
          <a:lstStyle/>
          <a:p>
            <a:pPr algn="ctr"/>
            <a:r>
              <a:rPr lang="en-MY" sz="2400" dirty="0">
                <a:ln w="0"/>
                <a:solidFill>
                  <a:schemeClr val="tx1"/>
                </a:solidFill>
                <a:effectLst>
                  <a:outerShdw blurRad="38100" dist="19050" dir="2700000" algn="tl" rotWithShape="0">
                    <a:schemeClr val="dk1">
                      <a:alpha val="40000"/>
                    </a:schemeClr>
                  </a:outerShdw>
                </a:effectLst>
                <a:latin typeface="STCaiyun" panose="02010800040101010101" pitchFamily="2" charset="-122"/>
                <a:ea typeface="STCaiyun" panose="02010800040101010101" pitchFamily="2" charset="-122"/>
              </a:rPr>
              <a:t>TITLE: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7"/>
        <p:cNvGrpSpPr/>
        <p:nvPr/>
      </p:nvGrpSpPr>
      <p:grpSpPr>
        <a:xfrm>
          <a:off x="0" y="0"/>
          <a:ext cx="0" cy="0"/>
          <a:chOff x="0" y="0"/>
          <a:chExt cx="0" cy="0"/>
        </a:xfrm>
      </p:grpSpPr>
      <p:sp>
        <p:nvSpPr>
          <p:cNvPr id="1158" name="Google Shape;1158;p43"/>
          <p:cNvSpPr txBox="1">
            <a:spLocks noGrp="1"/>
          </p:cNvSpPr>
          <p:nvPr>
            <p:ph type="title" idx="4"/>
          </p:nvPr>
        </p:nvSpPr>
        <p:spPr>
          <a:xfrm>
            <a:off x="752400" y="691150"/>
            <a:ext cx="3819600" cy="465900"/>
          </a:xfrm>
          <a:prstGeom prst="rect">
            <a:avLst/>
          </a:prstGeom>
        </p:spPr>
        <p:txBody>
          <a:bodyPr spcFirstLastPara="1" wrap="square" lIns="54000" tIns="91425" rIns="91425" bIns="91425" anchor="ctr" anchorCtr="0">
            <a:noAutofit/>
          </a:bodyPr>
          <a:lstStyle/>
          <a:p>
            <a:pPr marL="0" lvl="0" indent="0" algn="l" rtl="0">
              <a:spcBef>
                <a:spcPts val="0"/>
              </a:spcBef>
              <a:spcAft>
                <a:spcPts val="0"/>
              </a:spcAft>
              <a:buNone/>
            </a:pPr>
            <a:r>
              <a:rPr lang="en" dirty="0"/>
              <a:t>METHODOLOGY</a:t>
            </a:r>
            <a:endParaRPr dirty="0"/>
          </a:p>
        </p:txBody>
      </p:sp>
      <p:sp>
        <p:nvSpPr>
          <p:cNvPr id="1159" name="Google Shape;1159;p43"/>
          <p:cNvSpPr txBox="1">
            <a:spLocks noGrp="1"/>
          </p:cNvSpPr>
          <p:nvPr>
            <p:ph type="title"/>
          </p:nvPr>
        </p:nvSpPr>
        <p:spPr>
          <a:xfrm>
            <a:off x="7708056" y="1110610"/>
            <a:ext cx="1508400" cy="72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75%</a:t>
            </a:r>
            <a:endParaRPr dirty="0"/>
          </a:p>
        </p:txBody>
      </p:sp>
      <p:sp>
        <p:nvSpPr>
          <p:cNvPr id="1161" name="Google Shape;1161;p43"/>
          <p:cNvSpPr txBox="1">
            <a:spLocks noGrp="1"/>
          </p:cNvSpPr>
          <p:nvPr>
            <p:ph type="title" idx="2"/>
          </p:nvPr>
        </p:nvSpPr>
        <p:spPr>
          <a:xfrm>
            <a:off x="4571999" y="96881"/>
            <a:ext cx="1662545" cy="72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38%</a:t>
            </a:r>
            <a:endParaRPr dirty="0"/>
          </a:p>
        </p:txBody>
      </p:sp>
      <p:pic>
        <p:nvPicPr>
          <p:cNvPr id="1164" name="Google Shape;1164;p43" title="Chart">
            <a:hlinkClick r:id="rId3"/>
          </p:cNvPr>
          <p:cNvPicPr preferRelativeResize="0"/>
          <p:nvPr/>
        </p:nvPicPr>
        <p:blipFill>
          <a:blip r:embed="rId4">
            <a:alphaModFix/>
          </a:blip>
          <a:stretch>
            <a:fillRect/>
          </a:stretch>
        </p:blipFill>
        <p:spPr>
          <a:xfrm>
            <a:off x="5959938" y="152274"/>
            <a:ext cx="1868580" cy="1322086"/>
          </a:xfrm>
          <a:prstGeom prst="rect">
            <a:avLst/>
          </a:prstGeom>
          <a:noFill/>
          <a:ln>
            <a:noFill/>
          </a:ln>
        </p:spPr>
      </p:pic>
      <p:graphicFrame>
        <p:nvGraphicFramePr>
          <p:cNvPr id="9" name="Diagram 8">
            <a:extLst>
              <a:ext uri="{FF2B5EF4-FFF2-40B4-BE49-F238E27FC236}">
                <a16:creationId xmlns:a16="http://schemas.microsoft.com/office/drawing/2014/main" id="{E3D1E643-F422-43C5-9D92-BCB340EB79CA}"/>
              </a:ext>
            </a:extLst>
          </p:cNvPr>
          <p:cNvGraphicFramePr/>
          <p:nvPr>
            <p:extLst>
              <p:ext uri="{D42A27DB-BD31-4B8C-83A1-F6EECF244321}">
                <p14:modId xmlns:p14="http://schemas.microsoft.com/office/powerpoint/2010/main" val="2794217915"/>
              </p:ext>
            </p:extLst>
          </p:nvPr>
        </p:nvGraphicFramePr>
        <p:xfrm>
          <a:off x="290945" y="1335321"/>
          <a:ext cx="7417111" cy="36691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Google Shape;650;p37">
            <a:extLst>
              <a:ext uri="{FF2B5EF4-FFF2-40B4-BE49-F238E27FC236}">
                <a16:creationId xmlns:a16="http://schemas.microsoft.com/office/drawing/2014/main" id="{26B49DEC-2898-42F8-8E47-94D1EB9D791D}"/>
              </a:ext>
            </a:extLst>
          </p:cNvPr>
          <p:cNvSpPr txBox="1">
            <a:spLocks/>
          </p:cNvSpPr>
          <p:nvPr/>
        </p:nvSpPr>
        <p:spPr>
          <a:xfrm>
            <a:off x="0" y="76672"/>
            <a:ext cx="786900" cy="76791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10000"/>
              <a:buFont typeface="Barlow"/>
              <a:buNone/>
              <a:defRPr sz="5500" b="1" i="0" u="none" strike="noStrike" cap="none">
                <a:solidFill>
                  <a:schemeClr val="accent3"/>
                </a:solidFill>
                <a:latin typeface="Ubuntu"/>
                <a:ea typeface="Ubuntu"/>
                <a:cs typeface="Ubuntu"/>
                <a:sym typeface="Ubuntu"/>
              </a:defRPr>
            </a:lvl1pPr>
            <a:lvl2pPr marR="0" lvl="1"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2pPr>
            <a:lvl3pPr marR="0" lvl="2"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3pPr>
            <a:lvl4pPr marR="0" lvl="3"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4pPr>
            <a:lvl5pPr marR="0" lvl="4"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5pPr>
            <a:lvl6pPr marR="0" lvl="5"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6pPr>
            <a:lvl7pPr marR="0" lvl="6"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7pPr>
            <a:lvl8pPr marR="0" lvl="7"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8pPr>
            <a:lvl9pPr marR="0" lvl="8"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9pPr>
          </a:lstStyle>
          <a:p>
            <a:r>
              <a:rPr lang="en" dirty="0"/>
              <a:t>6</a:t>
            </a:r>
          </a:p>
        </p:txBody>
      </p:sp>
      <p:grpSp>
        <p:nvGrpSpPr>
          <p:cNvPr id="11" name="Google Shape;9180;p81">
            <a:extLst>
              <a:ext uri="{FF2B5EF4-FFF2-40B4-BE49-F238E27FC236}">
                <a16:creationId xmlns:a16="http://schemas.microsoft.com/office/drawing/2014/main" id="{62346DFB-1A7C-4916-87AA-F40881FB0197}"/>
              </a:ext>
            </a:extLst>
          </p:cNvPr>
          <p:cNvGrpSpPr/>
          <p:nvPr/>
        </p:nvGrpSpPr>
        <p:grpSpPr>
          <a:xfrm>
            <a:off x="7708055" y="3906982"/>
            <a:ext cx="1290471" cy="1097479"/>
            <a:chOff x="2622794" y="1990868"/>
            <a:chExt cx="389090" cy="296231"/>
          </a:xfrm>
        </p:grpSpPr>
        <p:sp>
          <p:nvSpPr>
            <p:cNvPr id="12" name="Google Shape;9181;p81">
              <a:extLst>
                <a:ext uri="{FF2B5EF4-FFF2-40B4-BE49-F238E27FC236}">
                  <a16:creationId xmlns:a16="http://schemas.microsoft.com/office/drawing/2014/main" id="{FD08E1E9-0284-4291-93AC-368F5283A8D3}"/>
                </a:ext>
              </a:extLst>
            </p:cNvPr>
            <p:cNvSpPr/>
            <p:nvPr/>
          </p:nvSpPr>
          <p:spPr>
            <a:xfrm>
              <a:off x="2654910" y="1990868"/>
              <a:ext cx="324873" cy="224468"/>
            </a:xfrm>
            <a:custGeom>
              <a:avLst/>
              <a:gdLst/>
              <a:ahLst/>
              <a:cxnLst/>
              <a:rect l="l" t="t" r="r" b="b"/>
              <a:pathLst>
                <a:path w="21698" h="14992" extrusionOk="0">
                  <a:moveTo>
                    <a:pt x="378" y="1"/>
                  </a:moveTo>
                  <a:cubicBezTo>
                    <a:pt x="168" y="1"/>
                    <a:pt x="0" y="148"/>
                    <a:pt x="0" y="358"/>
                  </a:cubicBezTo>
                  <a:lnTo>
                    <a:pt x="0" y="14991"/>
                  </a:lnTo>
                  <a:lnTo>
                    <a:pt x="21697" y="14991"/>
                  </a:lnTo>
                  <a:lnTo>
                    <a:pt x="21697" y="358"/>
                  </a:lnTo>
                  <a:cubicBezTo>
                    <a:pt x="21697" y="148"/>
                    <a:pt x="21529" y="1"/>
                    <a:pt x="21340" y="1"/>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182;p81">
              <a:extLst>
                <a:ext uri="{FF2B5EF4-FFF2-40B4-BE49-F238E27FC236}">
                  <a16:creationId xmlns:a16="http://schemas.microsoft.com/office/drawing/2014/main" id="{E733B543-84BB-4B39-8417-302B6C79D7A5}"/>
                </a:ext>
              </a:extLst>
            </p:cNvPr>
            <p:cNvSpPr/>
            <p:nvPr/>
          </p:nvSpPr>
          <p:spPr>
            <a:xfrm>
              <a:off x="2654910" y="1990868"/>
              <a:ext cx="324873" cy="224468"/>
            </a:xfrm>
            <a:custGeom>
              <a:avLst/>
              <a:gdLst/>
              <a:ahLst/>
              <a:cxnLst/>
              <a:rect l="l" t="t" r="r" b="b"/>
              <a:pathLst>
                <a:path w="21698" h="14992" extrusionOk="0">
                  <a:moveTo>
                    <a:pt x="18607" y="1"/>
                  </a:moveTo>
                  <a:cubicBezTo>
                    <a:pt x="18817" y="1"/>
                    <a:pt x="18964" y="169"/>
                    <a:pt x="18964" y="358"/>
                  </a:cubicBezTo>
                  <a:lnTo>
                    <a:pt x="18964" y="12826"/>
                  </a:lnTo>
                  <a:cubicBezTo>
                    <a:pt x="18964" y="13057"/>
                    <a:pt x="18775" y="13267"/>
                    <a:pt x="18543" y="13267"/>
                  </a:cubicBezTo>
                  <a:lnTo>
                    <a:pt x="0" y="13267"/>
                  </a:lnTo>
                  <a:lnTo>
                    <a:pt x="0" y="14991"/>
                  </a:lnTo>
                  <a:lnTo>
                    <a:pt x="21697" y="14991"/>
                  </a:lnTo>
                  <a:lnTo>
                    <a:pt x="21697" y="358"/>
                  </a:lnTo>
                  <a:cubicBezTo>
                    <a:pt x="21697" y="169"/>
                    <a:pt x="21529" y="1"/>
                    <a:pt x="21340"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183;p81">
              <a:extLst>
                <a:ext uri="{FF2B5EF4-FFF2-40B4-BE49-F238E27FC236}">
                  <a16:creationId xmlns:a16="http://schemas.microsoft.com/office/drawing/2014/main" id="{2B3EEA1C-16E0-400E-9D12-E7B77A2C3286}"/>
                </a:ext>
              </a:extLst>
            </p:cNvPr>
            <p:cNvSpPr/>
            <p:nvPr/>
          </p:nvSpPr>
          <p:spPr>
            <a:xfrm>
              <a:off x="2679135" y="2015108"/>
              <a:ext cx="276407" cy="162137"/>
            </a:xfrm>
            <a:custGeom>
              <a:avLst/>
              <a:gdLst/>
              <a:ahLst/>
              <a:cxnLst/>
              <a:rect l="l" t="t" r="r" b="b"/>
              <a:pathLst>
                <a:path w="18461" h="10829" extrusionOk="0">
                  <a:moveTo>
                    <a:pt x="232" y="1"/>
                  </a:moveTo>
                  <a:cubicBezTo>
                    <a:pt x="106" y="1"/>
                    <a:pt x="1" y="106"/>
                    <a:pt x="1" y="211"/>
                  </a:cubicBezTo>
                  <a:lnTo>
                    <a:pt x="1" y="10597"/>
                  </a:lnTo>
                  <a:cubicBezTo>
                    <a:pt x="1" y="10723"/>
                    <a:pt x="106" y="10828"/>
                    <a:pt x="232" y="10828"/>
                  </a:cubicBezTo>
                  <a:lnTo>
                    <a:pt x="18250" y="10828"/>
                  </a:lnTo>
                  <a:cubicBezTo>
                    <a:pt x="18355" y="10828"/>
                    <a:pt x="18460" y="10723"/>
                    <a:pt x="18460" y="10597"/>
                  </a:cubicBezTo>
                  <a:lnTo>
                    <a:pt x="18460" y="211"/>
                  </a:lnTo>
                  <a:cubicBezTo>
                    <a:pt x="18460" y="106"/>
                    <a:pt x="18355" y="1"/>
                    <a:pt x="18250"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184;p81">
              <a:extLst>
                <a:ext uri="{FF2B5EF4-FFF2-40B4-BE49-F238E27FC236}">
                  <a16:creationId xmlns:a16="http://schemas.microsoft.com/office/drawing/2014/main" id="{4CF69280-E088-439E-A311-6462715E84B6}"/>
                </a:ext>
              </a:extLst>
            </p:cNvPr>
            <p:cNvSpPr/>
            <p:nvPr/>
          </p:nvSpPr>
          <p:spPr>
            <a:xfrm>
              <a:off x="2679135" y="2015108"/>
              <a:ext cx="276722" cy="162137"/>
            </a:xfrm>
            <a:custGeom>
              <a:avLst/>
              <a:gdLst/>
              <a:ahLst/>
              <a:cxnLst/>
              <a:rect l="l" t="t" r="r" b="b"/>
              <a:pathLst>
                <a:path w="18482" h="10829" extrusionOk="0">
                  <a:moveTo>
                    <a:pt x="17346" y="1"/>
                  </a:moveTo>
                  <a:lnTo>
                    <a:pt x="17346" y="9546"/>
                  </a:lnTo>
                  <a:cubicBezTo>
                    <a:pt x="17346" y="9672"/>
                    <a:pt x="17262" y="9777"/>
                    <a:pt x="17136" y="9777"/>
                  </a:cubicBezTo>
                  <a:lnTo>
                    <a:pt x="1" y="9777"/>
                  </a:lnTo>
                  <a:lnTo>
                    <a:pt x="1" y="10597"/>
                  </a:lnTo>
                  <a:cubicBezTo>
                    <a:pt x="1" y="10723"/>
                    <a:pt x="106" y="10828"/>
                    <a:pt x="232" y="10828"/>
                  </a:cubicBezTo>
                  <a:lnTo>
                    <a:pt x="18250" y="10828"/>
                  </a:lnTo>
                  <a:cubicBezTo>
                    <a:pt x="18376" y="10828"/>
                    <a:pt x="18481" y="10723"/>
                    <a:pt x="18481" y="10597"/>
                  </a:cubicBezTo>
                  <a:lnTo>
                    <a:pt x="18481" y="211"/>
                  </a:lnTo>
                  <a:cubicBezTo>
                    <a:pt x="18481" y="85"/>
                    <a:pt x="18376" y="1"/>
                    <a:pt x="18250"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185;p81">
              <a:extLst>
                <a:ext uri="{FF2B5EF4-FFF2-40B4-BE49-F238E27FC236}">
                  <a16:creationId xmlns:a16="http://schemas.microsoft.com/office/drawing/2014/main" id="{7F2E33F5-E1E0-4CC0-A800-E4B9E2CEF94F}"/>
                </a:ext>
              </a:extLst>
            </p:cNvPr>
            <p:cNvSpPr/>
            <p:nvPr/>
          </p:nvSpPr>
          <p:spPr>
            <a:xfrm>
              <a:off x="2622794" y="2264430"/>
              <a:ext cx="388776" cy="22668"/>
            </a:xfrm>
            <a:custGeom>
              <a:avLst/>
              <a:gdLst/>
              <a:ahLst/>
              <a:cxnLst/>
              <a:rect l="l" t="t" r="r" b="b"/>
              <a:pathLst>
                <a:path w="25966" h="1514" extrusionOk="0">
                  <a:moveTo>
                    <a:pt x="1" y="0"/>
                  </a:moveTo>
                  <a:lnTo>
                    <a:pt x="1" y="1009"/>
                  </a:lnTo>
                  <a:cubicBezTo>
                    <a:pt x="1" y="1283"/>
                    <a:pt x="232" y="1514"/>
                    <a:pt x="505" y="1514"/>
                  </a:cubicBezTo>
                  <a:lnTo>
                    <a:pt x="25482" y="1514"/>
                  </a:lnTo>
                  <a:cubicBezTo>
                    <a:pt x="25755" y="1493"/>
                    <a:pt x="25966" y="1283"/>
                    <a:pt x="25966" y="1009"/>
                  </a:cubicBezTo>
                  <a:lnTo>
                    <a:pt x="25966" y="0"/>
                  </a:ln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186;p81">
              <a:extLst>
                <a:ext uri="{FF2B5EF4-FFF2-40B4-BE49-F238E27FC236}">
                  <a16:creationId xmlns:a16="http://schemas.microsoft.com/office/drawing/2014/main" id="{A6C2EC94-2AD8-4CA2-B2F4-51C9FD3BE0A2}"/>
                </a:ext>
              </a:extLst>
            </p:cNvPr>
            <p:cNvSpPr/>
            <p:nvPr/>
          </p:nvSpPr>
          <p:spPr>
            <a:xfrm>
              <a:off x="2623108" y="2201471"/>
              <a:ext cx="388776" cy="62974"/>
            </a:xfrm>
            <a:custGeom>
              <a:avLst/>
              <a:gdLst/>
              <a:ahLst/>
              <a:cxnLst/>
              <a:rect l="l" t="t" r="r" b="b"/>
              <a:pathLst>
                <a:path w="25966" h="4206" extrusionOk="0">
                  <a:moveTo>
                    <a:pt x="2124" y="0"/>
                  </a:moveTo>
                  <a:lnTo>
                    <a:pt x="1" y="4205"/>
                  </a:lnTo>
                  <a:lnTo>
                    <a:pt x="25966" y="4205"/>
                  </a:lnTo>
                  <a:lnTo>
                    <a:pt x="23821" y="0"/>
                  </a:lnTo>
                  <a:close/>
                </a:path>
              </a:pathLst>
            </a:custGeom>
            <a:solidFill>
              <a:srgbClr val="A1B4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187;p81">
              <a:extLst>
                <a:ext uri="{FF2B5EF4-FFF2-40B4-BE49-F238E27FC236}">
                  <a16:creationId xmlns:a16="http://schemas.microsoft.com/office/drawing/2014/main" id="{E69C9E8A-FDCC-406A-92FB-19D4CB7D0697}"/>
                </a:ext>
              </a:extLst>
            </p:cNvPr>
            <p:cNvSpPr/>
            <p:nvPr/>
          </p:nvSpPr>
          <p:spPr>
            <a:xfrm>
              <a:off x="2623108" y="2201471"/>
              <a:ext cx="388776" cy="62974"/>
            </a:xfrm>
            <a:custGeom>
              <a:avLst/>
              <a:gdLst/>
              <a:ahLst/>
              <a:cxnLst/>
              <a:rect l="l" t="t" r="r" b="b"/>
              <a:pathLst>
                <a:path w="25966" h="4206" extrusionOk="0">
                  <a:moveTo>
                    <a:pt x="20752" y="0"/>
                  </a:moveTo>
                  <a:lnTo>
                    <a:pt x="22160" y="2754"/>
                  </a:lnTo>
                  <a:cubicBezTo>
                    <a:pt x="22328" y="3070"/>
                    <a:pt x="22097" y="3448"/>
                    <a:pt x="21740" y="3448"/>
                  </a:cubicBezTo>
                  <a:lnTo>
                    <a:pt x="379" y="3448"/>
                  </a:lnTo>
                  <a:lnTo>
                    <a:pt x="1" y="4205"/>
                  </a:lnTo>
                  <a:lnTo>
                    <a:pt x="25966" y="4205"/>
                  </a:lnTo>
                  <a:lnTo>
                    <a:pt x="23821" y="0"/>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188;p81">
              <a:extLst>
                <a:ext uri="{FF2B5EF4-FFF2-40B4-BE49-F238E27FC236}">
                  <a16:creationId xmlns:a16="http://schemas.microsoft.com/office/drawing/2014/main" id="{A63C0805-939F-47E1-BAB9-437B14D7CB8F}"/>
                </a:ext>
              </a:extLst>
            </p:cNvPr>
            <p:cNvSpPr/>
            <p:nvPr/>
          </p:nvSpPr>
          <p:spPr>
            <a:xfrm>
              <a:off x="2766021" y="2232943"/>
              <a:ext cx="102951" cy="31502"/>
            </a:xfrm>
            <a:custGeom>
              <a:avLst/>
              <a:gdLst/>
              <a:ahLst/>
              <a:cxnLst/>
              <a:rect l="l" t="t" r="r" b="b"/>
              <a:pathLst>
                <a:path w="6876" h="2104" extrusionOk="0">
                  <a:moveTo>
                    <a:pt x="842" y="1"/>
                  </a:moveTo>
                  <a:cubicBezTo>
                    <a:pt x="673" y="1"/>
                    <a:pt x="547" y="106"/>
                    <a:pt x="505" y="253"/>
                  </a:cubicBezTo>
                  <a:lnTo>
                    <a:pt x="1" y="2103"/>
                  </a:lnTo>
                  <a:lnTo>
                    <a:pt x="6876" y="2103"/>
                  </a:lnTo>
                  <a:lnTo>
                    <a:pt x="6371" y="253"/>
                  </a:lnTo>
                  <a:cubicBezTo>
                    <a:pt x="6329" y="106"/>
                    <a:pt x="6182" y="1"/>
                    <a:pt x="6035" y="1"/>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189;p81">
              <a:extLst>
                <a:ext uri="{FF2B5EF4-FFF2-40B4-BE49-F238E27FC236}">
                  <a16:creationId xmlns:a16="http://schemas.microsoft.com/office/drawing/2014/main" id="{F14DE1A7-F443-4301-AE4E-2452DC00C4D8}"/>
                </a:ext>
              </a:extLst>
            </p:cNvPr>
            <p:cNvSpPr/>
            <p:nvPr/>
          </p:nvSpPr>
          <p:spPr>
            <a:xfrm>
              <a:off x="2766021" y="2253096"/>
              <a:ext cx="102951" cy="11349"/>
            </a:xfrm>
            <a:custGeom>
              <a:avLst/>
              <a:gdLst/>
              <a:ahLst/>
              <a:cxnLst/>
              <a:rect l="l" t="t" r="r" b="b"/>
              <a:pathLst>
                <a:path w="6876" h="758" extrusionOk="0">
                  <a:moveTo>
                    <a:pt x="211" y="0"/>
                  </a:moveTo>
                  <a:lnTo>
                    <a:pt x="1" y="757"/>
                  </a:lnTo>
                  <a:lnTo>
                    <a:pt x="6876" y="757"/>
                  </a:lnTo>
                  <a:lnTo>
                    <a:pt x="6665" y="0"/>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46"/>
          <p:cNvSpPr txBox="1">
            <a:spLocks noGrp="1"/>
          </p:cNvSpPr>
          <p:nvPr>
            <p:ph type="title"/>
          </p:nvPr>
        </p:nvSpPr>
        <p:spPr>
          <a:xfrm rot="-5400000">
            <a:off x="-1077367" y="2380550"/>
            <a:ext cx="3759000" cy="383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METHODOLOGY</a:t>
            </a:r>
            <a:endParaRPr dirty="0"/>
          </a:p>
        </p:txBody>
      </p:sp>
      <mc:AlternateContent xmlns:mc="http://schemas.openxmlformats.org/markup-compatibility/2006">
        <mc:Choice xmlns:a14="http://schemas.microsoft.com/office/drawing/2010/main" Requires="a14">
          <p:sp>
            <p:nvSpPr>
              <p:cNvPr id="1196" name="Google Shape;1196;p46"/>
              <p:cNvSpPr txBox="1">
                <a:spLocks noGrp="1"/>
              </p:cNvSpPr>
              <p:nvPr>
                <p:ph type="subTitle" idx="4294967295"/>
              </p:nvPr>
            </p:nvSpPr>
            <p:spPr>
              <a:xfrm flipH="1">
                <a:off x="1649836" y="100669"/>
                <a:ext cx="6641678" cy="5167618"/>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MY" sz="3200" b="1" dirty="0">
                    <a:latin typeface="Ubuntu"/>
                    <a:ea typeface="Ubuntu"/>
                    <a:cs typeface="Ubuntu"/>
                    <a:sym typeface="Ubuntu"/>
                  </a:rPr>
                  <a:t>FORMULA</a:t>
                </a:r>
              </a:p>
              <a:p>
                <a:pPr marL="139700" lvl="0" indent="0">
                  <a:buNone/>
                </a:pPr>
                <a:r>
                  <a:rPr lang="en-MY" sz="1200" dirty="0"/>
                  <a:t>Calculation of normalized decision matrix. The normalize value </a:t>
                </a:r>
                <a14:m>
                  <m:oMath xmlns:m="http://schemas.openxmlformats.org/officeDocument/2006/math">
                    <m:sSub>
                      <m:sSubPr>
                        <m:ctrlPr>
                          <a:rPr lang="en-MY" sz="1200" i="1"/>
                        </m:ctrlPr>
                      </m:sSubPr>
                      <m:e>
                        <m:r>
                          <a:rPr lang="en-MY" sz="1200" i="1"/>
                          <m:t>𝑟</m:t>
                        </m:r>
                      </m:e>
                      <m:sub>
                        <m:r>
                          <a:rPr lang="en-MY" sz="1200" i="1"/>
                          <m:t>𝑖𝑗</m:t>
                        </m:r>
                      </m:sub>
                    </m:sSub>
                    <m:r>
                      <a:rPr lang="en-MY" sz="1200" i="1"/>
                      <m:t> </m:t>
                    </m:r>
                  </m:oMath>
                </a14:m>
                <a:r>
                  <a:rPr lang="en-MY" sz="1200" dirty="0"/>
                  <a:t>is calculated as follow:</a:t>
                </a:r>
              </a:p>
              <a:p>
                <a:pPr marL="139700" indent="0">
                  <a:buNone/>
                </a:pPr>
                <a14:m>
                  <m:oMath xmlns:m="http://schemas.openxmlformats.org/officeDocument/2006/math">
                    <m:sSub>
                      <m:sSubPr>
                        <m:ctrlPr>
                          <a:rPr lang="en-MY" sz="1200" i="1"/>
                        </m:ctrlPr>
                      </m:sSubPr>
                      <m:e>
                        <m:r>
                          <a:rPr lang="en-MY" sz="1200" i="1"/>
                          <m:t>𝑟</m:t>
                        </m:r>
                      </m:e>
                      <m:sub>
                        <m:r>
                          <a:rPr lang="en-MY" sz="1200" i="1"/>
                          <m:t>𝑖𝑗</m:t>
                        </m:r>
                      </m:sub>
                    </m:sSub>
                    <m:r>
                      <a:rPr lang="en-MY" sz="1200" i="1"/>
                      <m:t>= </m:t>
                    </m:r>
                    <m:f>
                      <m:fPr>
                        <m:ctrlPr>
                          <a:rPr lang="en-MY" sz="1200" i="1"/>
                        </m:ctrlPr>
                      </m:fPr>
                      <m:num>
                        <m:sSub>
                          <m:sSubPr>
                            <m:ctrlPr>
                              <a:rPr lang="en-MY" sz="1200" i="1"/>
                            </m:ctrlPr>
                          </m:sSubPr>
                          <m:e>
                            <m:r>
                              <a:rPr lang="en-MY" sz="1200" i="1"/>
                              <m:t>𝑥</m:t>
                            </m:r>
                          </m:e>
                          <m:sub>
                            <m:r>
                              <a:rPr lang="en-MY" sz="1200" i="1"/>
                              <m:t>𝑖𝑗</m:t>
                            </m:r>
                          </m:sub>
                        </m:sSub>
                      </m:num>
                      <m:den>
                        <m:rad>
                          <m:radPr>
                            <m:degHide m:val="on"/>
                            <m:ctrlPr>
                              <a:rPr lang="en-MY" sz="1200" i="1"/>
                            </m:ctrlPr>
                          </m:radPr>
                          <m:deg/>
                          <m:e>
                            <m:nary>
                              <m:naryPr>
                                <m:chr m:val="∑"/>
                                <m:limLoc m:val="subSup"/>
                                <m:ctrlPr>
                                  <a:rPr lang="en-MY" sz="1200" i="1"/>
                                </m:ctrlPr>
                              </m:naryPr>
                              <m:sub>
                                <m:r>
                                  <a:rPr lang="en-MY" sz="1200" i="1"/>
                                  <m:t>𝑖</m:t>
                                </m:r>
                                <m:r>
                                  <a:rPr lang="en-MY" sz="1200" i="1"/>
                                  <m:t>=1</m:t>
                                </m:r>
                              </m:sub>
                              <m:sup>
                                <m:r>
                                  <a:rPr lang="en-MY" sz="1200" i="1"/>
                                  <m:t>𝑚</m:t>
                                </m:r>
                              </m:sup>
                              <m:e>
                                <m:sSub>
                                  <m:sSubPr>
                                    <m:ctrlPr>
                                      <a:rPr lang="en-MY" sz="1200" i="1"/>
                                    </m:ctrlPr>
                                  </m:sSubPr>
                                  <m:e>
                                    <m:r>
                                      <a:rPr lang="en-MY" sz="1200" i="1"/>
                                      <m:t>𝑥</m:t>
                                    </m:r>
                                  </m:e>
                                  <m:sub>
                                    <m:sSup>
                                      <m:sSupPr>
                                        <m:ctrlPr>
                                          <a:rPr lang="en-MY" sz="1200" i="1"/>
                                        </m:ctrlPr>
                                      </m:sSupPr>
                                      <m:e>
                                        <m:r>
                                          <a:rPr lang="en-MY" sz="1200" i="1"/>
                                          <m:t>𝑖𝑗</m:t>
                                        </m:r>
                                      </m:e>
                                      <m:sup>
                                        <m:r>
                                          <a:rPr lang="en-MY" sz="1200" i="1"/>
                                          <m:t>2</m:t>
                                        </m:r>
                                      </m:sup>
                                    </m:sSup>
                                  </m:sub>
                                </m:sSub>
                              </m:e>
                            </m:nary>
                          </m:e>
                        </m:rad>
                      </m:den>
                    </m:f>
                    <m:r>
                      <a:rPr lang="en-MY" sz="1200" i="1"/>
                      <m:t> , </m:t>
                    </m:r>
                    <m:r>
                      <a:rPr lang="en-MY" sz="1200" i="1"/>
                      <m:t>𝑗</m:t>
                    </m:r>
                    <m:r>
                      <a:rPr lang="en-MY" sz="1200" i="1"/>
                      <m:t>=1,…,</m:t>
                    </m:r>
                    <m:r>
                      <a:rPr lang="en-MY" sz="1200" i="1"/>
                      <m:t>𝑚</m:t>
                    </m:r>
                    <m:r>
                      <a:rPr lang="en-MY" sz="1200" i="1"/>
                      <m:t>,</m:t>
                    </m:r>
                    <m:r>
                      <a:rPr lang="en-MY" sz="1200" i="1"/>
                      <m:t>𝑖</m:t>
                    </m:r>
                    <m:r>
                      <a:rPr lang="en-MY" sz="1200" i="1"/>
                      <m:t>=1,…,</m:t>
                    </m:r>
                    <m:r>
                      <a:rPr lang="en-MY" sz="1200" i="1"/>
                      <m:t>𝑛</m:t>
                    </m:r>
                    <m:r>
                      <a:rPr lang="en-MY" sz="1200" i="1"/>
                      <m:t>                                               </m:t>
                    </m:r>
                  </m:oMath>
                </a14:m>
                <a:r>
                  <a:rPr lang="en-MY" sz="1200" dirty="0"/>
                  <a:t>            </a:t>
                </a:r>
              </a:p>
              <a:p>
                <a:pPr marL="139700" indent="0">
                  <a:buNone/>
                </a:pPr>
                <a:r>
                  <a:rPr lang="en-MY" sz="1200" dirty="0"/>
                  <a:t> </a:t>
                </a:r>
              </a:p>
              <a:p>
                <a:pPr marL="139700" lvl="0" indent="0">
                  <a:buNone/>
                </a:pPr>
                <a:r>
                  <a:rPr lang="en-MY" sz="1200" dirty="0"/>
                  <a:t>Calculation of the weighted normalized decision matrix: The weighted normalized value </a:t>
                </a:r>
                <a14:m>
                  <m:oMath xmlns:m="http://schemas.openxmlformats.org/officeDocument/2006/math">
                    <m:sSub>
                      <m:sSubPr>
                        <m:ctrlPr>
                          <a:rPr lang="en-MY" sz="1200" i="1"/>
                        </m:ctrlPr>
                      </m:sSubPr>
                      <m:e>
                        <m:r>
                          <a:rPr lang="en-MY" sz="1200" i="1"/>
                          <m:t>𝑤</m:t>
                        </m:r>
                      </m:e>
                      <m:sub>
                        <m:r>
                          <a:rPr lang="en-MY" sz="1200" i="1"/>
                          <m:t>𝑗</m:t>
                        </m:r>
                      </m:sub>
                    </m:sSub>
                  </m:oMath>
                </a14:m>
                <a:r>
                  <a:rPr lang="en-MY" sz="1200" dirty="0"/>
                  <a:t> is calculated as follow. </a:t>
                </a:r>
              </a:p>
              <a:p>
                <a:pPr marL="139700" indent="0">
                  <a:buNone/>
                </a:pPr>
                <a14:m>
                  <m:oMath xmlns:m="http://schemas.openxmlformats.org/officeDocument/2006/math">
                    <m:sSub>
                      <m:sSubPr>
                        <m:ctrlPr>
                          <a:rPr lang="en-MY" sz="1200" i="1"/>
                        </m:ctrlPr>
                      </m:sSubPr>
                      <m:e>
                        <m:r>
                          <a:rPr lang="en-MY" sz="1200" i="1"/>
                          <m:t>𝑤</m:t>
                        </m:r>
                      </m:e>
                      <m:sub>
                        <m:r>
                          <a:rPr lang="en-MY" sz="1200" i="1"/>
                          <m:t>𝑗</m:t>
                        </m:r>
                      </m:sub>
                    </m:sSub>
                    <m:r>
                      <a:rPr lang="en-MY" sz="1200" i="1"/>
                      <m:t>;</m:t>
                    </m:r>
                    <m:r>
                      <a:rPr lang="en-MY" sz="1200" i="1"/>
                      <m:t>𝑗</m:t>
                    </m:r>
                    <m:r>
                      <a:rPr lang="en-MY" sz="1200" i="1"/>
                      <m:t>=1,2,…</m:t>
                    </m:r>
                    <m:r>
                      <a:rPr lang="en-MY" sz="1200" i="1"/>
                      <m:t>𝑛</m:t>
                    </m:r>
                    <m:r>
                      <a:rPr lang="en-MY" sz="1200" i="1"/>
                      <m:t> </m:t>
                    </m:r>
                  </m:oMath>
                </a14:m>
                <a:r>
                  <a:rPr lang="en-MY" sz="1200" dirty="0"/>
                  <a:t>such as that:</a:t>
                </a:r>
              </a:p>
              <a:p>
                <a:pPr marL="139700" indent="0">
                  <a:buNone/>
                </a:pPr>
                <a14:m>
                  <m:oMathPara xmlns:m="http://schemas.openxmlformats.org/officeDocument/2006/math">
                    <m:oMathParaPr>
                      <m:jc m:val="centerGroup"/>
                    </m:oMathParaPr>
                    <m:oMath xmlns:m="http://schemas.openxmlformats.org/officeDocument/2006/math">
                      <m:nary>
                        <m:naryPr>
                          <m:chr m:val="∑"/>
                          <m:limLoc m:val="undOvr"/>
                          <m:ctrlPr>
                            <a:rPr lang="en-MY" sz="1200" i="1"/>
                          </m:ctrlPr>
                        </m:naryPr>
                        <m:sub>
                          <m:r>
                            <a:rPr lang="en-MY" sz="1200" i="1"/>
                            <m:t>𝑗</m:t>
                          </m:r>
                          <m:r>
                            <a:rPr lang="en-MY" sz="1200" i="1"/>
                            <m:t>=1</m:t>
                          </m:r>
                        </m:sub>
                        <m:sup>
                          <m:r>
                            <a:rPr lang="en-MY" sz="1200" i="1"/>
                            <m:t>𝑛</m:t>
                          </m:r>
                        </m:sup>
                        <m:e>
                          <m:sSub>
                            <m:sSubPr>
                              <m:ctrlPr>
                                <a:rPr lang="en-MY" sz="1200" i="1"/>
                              </m:ctrlPr>
                            </m:sSubPr>
                            <m:e>
                              <m:r>
                                <a:rPr lang="en-MY" sz="1200" i="1"/>
                                <m:t>𝑤</m:t>
                              </m:r>
                            </m:e>
                            <m:sub>
                              <m:r>
                                <a:rPr lang="en-MY" sz="1200" i="1"/>
                                <m:t>𝑗</m:t>
                              </m:r>
                            </m:sub>
                          </m:sSub>
                          <m:r>
                            <a:rPr lang="en-MY" sz="1200" i="1"/>
                            <m:t>=1</m:t>
                          </m:r>
                        </m:e>
                      </m:nary>
                    </m:oMath>
                  </m:oMathPara>
                </a14:m>
                <a:endParaRPr lang="en-MY" sz="1200" dirty="0"/>
              </a:p>
              <a:p>
                <a:pPr marL="139700" indent="0">
                  <a:buNone/>
                </a:pPr>
                <a:r>
                  <a:rPr lang="en-MY" sz="1200" dirty="0"/>
                  <a:t> </a:t>
                </a:r>
              </a:p>
              <a:p>
                <a:pPr marL="139700" indent="0">
                  <a:buNone/>
                </a:pPr>
                <a:r>
                  <a:rPr lang="en-MY" sz="1200" dirty="0"/>
                  <a:t>Whereas the elements of the modified decision making matrix are:</a:t>
                </a:r>
              </a:p>
              <a:p>
                <a:pPr marL="139700" indent="0">
                  <a:buNone/>
                </a:pPr>
                <a14:m>
                  <m:oMathPara xmlns:m="http://schemas.openxmlformats.org/officeDocument/2006/math">
                    <m:oMathParaPr>
                      <m:jc m:val="centerGroup"/>
                    </m:oMathParaPr>
                    <m:oMath xmlns:m="http://schemas.openxmlformats.org/officeDocument/2006/math">
                      <m:sSub>
                        <m:sSubPr>
                          <m:ctrlPr>
                            <a:rPr lang="en-MY" sz="1200" i="1"/>
                          </m:ctrlPr>
                        </m:sSubPr>
                        <m:e>
                          <m:r>
                            <a:rPr lang="en-MY" sz="1200" i="1"/>
                            <m:t>𝑣</m:t>
                          </m:r>
                        </m:e>
                        <m:sub>
                          <m:r>
                            <a:rPr lang="en-MY" sz="1200" i="1"/>
                            <m:t>𝑖𝑗</m:t>
                          </m:r>
                        </m:sub>
                      </m:sSub>
                      <m:r>
                        <a:rPr lang="en-MY" sz="1200" i="1"/>
                        <m:t>= </m:t>
                      </m:r>
                      <m:sSub>
                        <m:sSubPr>
                          <m:ctrlPr>
                            <a:rPr lang="en-MY" sz="1200" i="1"/>
                          </m:ctrlPr>
                        </m:sSubPr>
                        <m:e>
                          <m:r>
                            <a:rPr lang="en-MY" sz="1200" i="1"/>
                            <m:t>𝑤</m:t>
                          </m:r>
                        </m:e>
                        <m:sub>
                          <m:r>
                            <a:rPr lang="en-MY" sz="1200" i="1"/>
                            <m:t>𝑗</m:t>
                          </m:r>
                        </m:sub>
                      </m:sSub>
                      <m:sSub>
                        <m:sSubPr>
                          <m:ctrlPr>
                            <a:rPr lang="en-MY" sz="1200" i="1"/>
                          </m:ctrlPr>
                        </m:sSubPr>
                        <m:e>
                          <m:r>
                            <a:rPr lang="en-MY" sz="1200" i="1"/>
                            <m:t>𝑟</m:t>
                          </m:r>
                        </m:e>
                        <m:sub>
                          <m:r>
                            <a:rPr lang="en-MY" sz="1200" i="1"/>
                            <m:t>𝑖𝑗</m:t>
                          </m:r>
                        </m:sub>
                      </m:sSub>
                    </m:oMath>
                  </m:oMathPara>
                </a14:m>
                <a:endParaRPr lang="en-MY" sz="1200" dirty="0"/>
              </a:p>
              <a:p>
                <a:pPr marL="139700" indent="0">
                  <a:buNone/>
                </a:pPr>
                <a:r>
                  <a:rPr lang="en-MY" sz="1200" dirty="0"/>
                  <a:t> </a:t>
                </a:r>
              </a:p>
              <a:p>
                <a:pPr marL="139700" lvl="0" indent="0">
                  <a:buNone/>
                </a:pPr>
                <a:r>
                  <a:rPr lang="en-MY" sz="1200" dirty="0"/>
                  <a:t>To determine the positive and negative ideal solution as below:</a:t>
                </a:r>
              </a:p>
              <a:p>
                <a:pPr marL="139700" indent="0">
                  <a:buNone/>
                </a:pPr>
                <a:r>
                  <a:rPr lang="en-MY" sz="1200" dirty="0"/>
                  <a:t> </a:t>
                </a:r>
              </a:p>
              <a:p>
                <a:pPr marL="139700" indent="0">
                  <a:buNone/>
                </a:pPr>
                <a14:m>
                  <m:oMathPara xmlns:m="http://schemas.openxmlformats.org/officeDocument/2006/math">
                    <m:oMathParaPr>
                      <m:jc m:val="centerGroup"/>
                    </m:oMathParaPr>
                    <m:oMath xmlns:m="http://schemas.openxmlformats.org/officeDocument/2006/math">
                      <m:sSup>
                        <m:sSupPr>
                          <m:ctrlPr>
                            <a:rPr lang="en-MY" sz="1200" i="1"/>
                          </m:ctrlPr>
                        </m:sSupPr>
                        <m:e>
                          <m:r>
                            <a:rPr lang="en-MY" sz="1200" i="1"/>
                            <m:t>𝐴</m:t>
                          </m:r>
                        </m:e>
                        <m:sup>
                          <m:r>
                            <a:rPr lang="en-MY" sz="1200" i="1"/>
                            <m:t>+</m:t>
                          </m:r>
                        </m:sup>
                      </m:sSup>
                      <m:r>
                        <a:rPr lang="en-MY" sz="1200" i="1"/>
                        <m:t>= </m:t>
                      </m:r>
                      <m:d>
                        <m:dPr>
                          <m:begChr m:val="{"/>
                          <m:endChr m:val="}"/>
                          <m:ctrlPr>
                            <a:rPr lang="en-MY" sz="1200" i="1"/>
                          </m:ctrlPr>
                        </m:dPr>
                        <m:e>
                          <m:sSup>
                            <m:sSupPr>
                              <m:ctrlPr>
                                <a:rPr lang="en-MY" sz="1200" i="1"/>
                              </m:ctrlPr>
                            </m:sSupPr>
                            <m:e>
                              <m:sSub>
                                <m:sSubPr>
                                  <m:ctrlPr>
                                    <a:rPr lang="en-MY" sz="1200" i="1"/>
                                  </m:ctrlPr>
                                </m:sSubPr>
                                <m:e>
                                  <m:r>
                                    <a:rPr lang="en-MY" sz="1200" i="1"/>
                                    <m:t>𝑣</m:t>
                                  </m:r>
                                </m:e>
                                <m:sub>
                                  <m:r>
                                    <a:rPr lang="en-MY" sz="1200" i="1"/>
                                    <m:t>1</m:t>
                                  </m:r>
                                </m:sub>
                              </m:sSub>
                            </m:e>
                            <m:sup>
                              <m:r>
                                <a:rPr lang="en-MY" sz="1200" i="1"/>
                                <m:t>+</m:t>
                              </m:r>
                            </m:sup>
                          </m:sSup>
                          <m:r>
                            <a:rPr lang="en-MY" sz="1200" i="1"/>
                            <m:t>,…,</m:t>
                          </m:r>
                          <m:sSup>
                            <m:sSupPr>
                              <m:ctrlPr>
                                <a:rPr lang="en-MY" sz="1200" i="1"/>
                              </m:ctrlPr>
                            </m:sSupPr>
                            <m:e>
                              <m:sSub>
                                <m:sSubPr>
                                  <m:ctrlPr>
                                    <a:rPr lang="en-MY" sz="1200" i="1"/>
                                  </m:ctrlPr>
                                </m:sSubPr>
                                <m:e>
                                  <m:r>
                                    <a:rPr lang="en-MY" sz="1200" i="1"/>
                                    <m:t>𝑣</m:t>
                                  </m:r>
                                </m:e>
                                <m:sub>
                                  <m:r>
                                    <a:rPr lang="en-MY" sz="1200" i="1"/>
                                    <m:t>𝑛</m:t>
                                  </m:r>
                                </m:sub>
                              </m:sSub>
                            </m:e>
                            <m:sup>
                              <m:r>
                                <a:rPr lang="en-MY" sz="1200" i="1"/>
                                <m:t>+</m:t>
                              </m:r>
                            </m:sup>
                          </m:sSup>
                        </m:e>
                      </m:d>
                      <m:r>
                        <a:rPr lang="en-MY" sz="1200" i="1"/>
                        <m:t>= </m:t>
                      </m:r>
                      <m:d>
                        <m:dPr>
                          <m:begChr m:val="{"/>
                          <m:endChr m:val="}"/>
                          <m:ctrlPr>
                            <a:rPr lang="en-MY" sz="1200" i="1"/>
                          </m:ctrlPr>
                        </m:dPr>
                        <m:e>
                          <m:r>
                            <a:rPr lang="en-MY" sz="1200" i="1"/>
                            <m:t>(</m:t>
                          </m:r>
                          <m:func>
                            <m:funcPr>
                              <m:ctrlPr>
                                <a:rPr lang="en-MY" sz="1200" i="1"/>
                              </m:ctrlPr>
                            </m:funcPr>
                            <m:fName>
                              <m:r>
                                <m:rPr>
                                  <m:sty m:val="p"/>
                                </m:rPr>
                                <a:rPr lang="en-MY" sz="1200"/>
                                <m:t>max</m:t>
                              </m:r>
                            </m:fName>
                            <m:e>
                              <m:sSub>
                                <m:sSubPr>
                                  <m:ctrlPr>
                                    <a:rPr lang="en-MY" sz="1200" i="1"/>
                                  </m:ctrlPr>
                                </m:sSubPr>
                                <m:e>
                                  <m:r>
                                    <a:rPr lang="en-MY" sz="1200" i="1"/>
                                    <m:t>𝑣</m:t>
                                  </m:r>
                                </m:e>
                                <m:sub>
                                  <m:r>
                                    <a:rPr lang="en-MY" sz="1200" i="1"/>
                                    <m:t>𝑖𝑗</m:t>
                                  </m:r>
                                </m:sub>
                              </m:sSub>
                            </m:e>
                          </m:func>
                        </m:e>
                        <m:e>
                          <m:r>
                            <a:rPr lang="en-MY" sz="1200" i="1"/>
                            <m:t>𝑗</m:t>
                          </m:r>
                          <m:r>
                            <a:rPr lang="en-MY" sz="1200" i="1"/>
                            <m:t>∈</m:t>
                          </m:r>
                          <m:r>
                            <a:rPr lang="en-MY" sz="1200" i="1"/>
                            <m:t>𝐽</m:t>
                          </m:r>
                          <m:r>
                            <a:rPr lang="en-MY" sz="1200" i="1"/>
                            <m:t>)</m:t>
                          </m:r>
                          <m:d>
                            <m:dPr>
                              <m:ctrlPr>
                                <a:rPr lang="en-MY" sz="1200" i="1"/>
                              </m:ctrlPr>
                            </m:dPr>
                            <m:e>
                              <m:func>
                                <m:funcPr>
                                  <m:ctrlPr>
                                    <a:rPr lang="en-MY" sz="1200" i="1"/>
                                  </m:ctrlPr>
                                </m:funcPr>
                                <m:fName>
                                  <m:r>
                                    <m:rPr>
                                      <m:sty m:val="p"/>
                                    </m:rPr>
                                    <a:rPr lang="en-MY" sz="1200"/>
                                    <m:t>min</m:t>
                                  </m:r>
                                </m:fName>
                                <m:e>
                                  <m:sSub>
                                    <m:sSubPr>
                                      <m:ctrlPr>
                                        <a:rPr lang="en-MY" sz="1200" i="1"/>
                                      </m:ctrlPr>
                                    </m:sSubPr>
                                    <m:e>
                                      <m:r>
                                        <a:rPr lang="en-MY" sz="1200" i="1"/>
                                        <m:t>𝑣</m:t>
                                      </m:r>
                                    </m:e>
                                    <m:sub>
                                      <m:r>
                                        <a:rPr lang="en-MY" sz="1200" i="1"/>
                                        <m:t>𝑖𝑗</m:t>
                                      </m:r>
                                    </m:sub>
                                  </m:sSub>
                                </m:e>
                              </m:func>
                            </m:e>
                            <m:e>
                              <m:r>
                                <a:rPr lang="en-MY" sz="1200" i="1"/>
                                <m:t>𝑗</m:t>
                              </m:r>
                              <m:r>
                                <a:rPr lang="en-MY" sz="1200" i="1"/>
                                <m:t>∈</m:t>
                              </m:r>
                              <m:r>
                                <a:rPr lang="en-MY" sz="1200" i="1"/>
                                <m:t>𝐽</m:t>
                              </m:r>
                            </m:e>
                          </m:d>
                        </m:e>
                      </m:d>
                    </m:oMath>
                  </m:oMathPara>
                </a14:m>
                <a:endParaRPr lang="en-MY" sz="1200" dirty="0"/>
              </a:p>
              <a:p>
                <a:pPr marL="139700" indent="0">
                  <a:buNone/>
                </a:pPr>
                <a14:m>
                  <m:oMathPara xmlns:m="http://schemas.openxmlformats.org/officeDocument/2006/math">
                    <m:oMathParaPr>
                      <m:jc m:val="centerGroup"/>
                    </m:oMathParaPr>
                    <m:oMath xmlns:m="http://schemas.openxmlformats.org/officeDocument/2006/math">
                      <m:sSup>
                        <m:sSupPr>
                          <m:ctrlPr>
                            <a:rPr lang="en-MY" sz="1200" i="1"/>
                          </m:ctrlPr>
                        </m:sSupPr>
                        <m:e>
                          <m:r>
                            <a:rPr lang="en-MY" sz="1200" i="1"/>
                            <m:t>𝐴</m:t>
                          </m:r>
                        </m:e>
                        <m:sup>
                          <m:r>
                            <a:rPr lang="en-MY" sz="1200" i="1"/>
                            <m:t>−</m:t>
                          </m:r>
                        </m:sup>
                      </m:sSup>
                      <m:r>
                        <a:rPr lang="en-MY" sz="1200" i="1"/>
                        <m:t>= </m:t>
                      </m:r>
                      <m:d>
                        <m:dPr>
                          <m:begChr m:val="{"/>
                          <m:endChr m:val="}"/>
                          <m:ctrlPr>
                            <a:rPr lang="en-MY" sz="1200" i="1"/>
                          </m:ctrlPr>
                        </m:dPr>
                        <m:e>
                          <m:sSup>
                            <m:sSupPr>
                              <m:ctrlPr>
                                <a:rPr lang="en-MY" sz="1200" i="1"/>
                              </m:ctrlPr>
                            </m:sSupPr>
                            <m:e>
                              <m:sSub>
                                <m:sSubPr>
                                  <m:ctrlPr>
                                    <a:rPr lang="en-MY" sz="1200" i="1"/>
                                  </m:ctrlPr>
                                </m:sSubPr>
                                <m:e>
                                  <m:r>
                                    <a:rPr lang="en-MY" sz="1200" i="1"/>
                                    <m:t>𝑣</m:t>
                                  </m:r>
                                </m:e>
                                <m:sub>
                                  <m:r>
                                    <a:rPr lang="en-MY" sz="1200" i="1"/>
                                    <m:t>1</m:t>
                                  </m:r>
                                </m:sub>
                              </m:sSub>
                            </m:e>
                            <m:sup>
                              <m:r>
                                <a:rPr lang="en-MY" sz="1200" i="1"/>
                                <m:t>−</m:t>
                              </m:r>
                            </m:sup>
                          </m:sSup>
                          <m:r>
                            <a:rPr lang="en-MY" sz="1200" i="1"/>
                            <m:t>,…, </m:t>
                          </m:r>
                          <m:sSup>
                            <m:sSupPr>
                              <m:ctrlPr>
                                <a:rPr lang="en-MY" sz="1200" i="1"/>
                              </m:ctrlPr>
                            </m:sSupPr>
                            <m:e>
                              <m:sSub>
                                <m:sSubPr>
                                  <m:ctrlPr>
                                    <a:rPr lang="en-MY" sz="1200" i="1"/>
                                  </m:ctrlPr>
                                </m:sSubPr>
                                <m:e>
                                  <m:r>
                                    <a:rPr lang="en-MY" sz="1200" i="1"/>
                                    <m:t>𝑣</m:t>
                                  </m:r>
                                </m:e>
                                <m:sub>
                                  <m:r>
                                    <a:rPr lang="en-MY" sz="1200" i="1"/>
                                    <m:t>𝑛</m:t>
                                  </m:r>
                                </m:sub>
                              </m:sSub>
                            </m:e>
                            <m:sup>
                              <m:r>
                                <a:rPr lang="en-MY" sz="1200" i="1"/>
                                <m:t>−</m:t>
                              </m:r>
                            </m:sup>
                          </m:sSup>
                        </m:e>
                      </m:d>
                      <m:r>
                        <a:rPr lang="en-MY" sz="1200" i="1"/>
                        <m:t>=</m:t>
                      </m:r>
                      <m:d>
                        <m:dPr>
                          <m:begChr m:val="{"/>
                          <m:endChr m:val="}"/>
                          <m:ctrlPr>
                            <a:rPr lang="en-MY" sz="1200" i="1"/>
                          </m:ctrlPr>
                        </m:dPr>
                        <m:e>
                          <m:r>
                            <a:rPr lang="en-MY" sz="1200" i="1"/>
                            <m:t>(</m:t>
                          </m:r>
                          <m:func>
                            <m:funcPr>
                              <m:ctrlPr>
                                <a:rPr lang="en-MY" sz="1200" i="1"/>
                              </m:ctrlPr>
                            </m:funcPr>
                            <m:fName>
                              <m:r>
                                <m:rPr>
                                  <m:sty m:val="p"/>
                                </m:rPr>
                                <a:rPr lang="en-MY" sz="1200"/>
                                <m:t>max</m:t>
                              </m:r>
                            </m:fName>
                            <m:e>
                              <m:sSub>
                                <m:sSubPr>
                                  <m:ctrlPr>
                                    <a:rPr lang="en-MY" sz="1200" i="1"/>
                                  </m:ctrlPr>
                                </m:sSubPr>
                                <m:e>
                                  <m:r>
                                    <a:rPr lang="en-MY" sz="1200" i="1"/>
                                    <m:t>𝑣</m:t>
                                  </m:r>
                                </m:e>
                                <m:sub>
                                  <m:r>
                                    <a:rPr lang="en-MY" sz="1200" i="1"/>
                                    <m:t>𝑖𝑗</m:t>
                                  </m:r>
                                </m:sub>
                              </m:sSub>
                            </m:e>
                          </m:func>
                        </m:e>
                        <m:e>
                          <m:r>
                            <a:rPr lang="en-MY" sz="1200" i="1"/>
                            <m:t>𝑗</m:t>
                          </m:r>
                          <m:r>
                            <a:rPr lang="en-MY" sz="1200" i="1"/>
                            <m:t>∈</m:t>
                          </m:r>
                          <m:r>
                            <a:rPr lang="en-MY" sz="1200" i="1"/>
                            <m:t>𝐽</m:t>
                          </m:r>
                          <m:r>
                            <a:rPr lang="en-MY" sz="1200" i="1"/>
                            <m:t>)</m:t>
                          </m:r>
                          <m:d>
                            <m:dPr>
                              <m:ctrlPr>
                                <a:rPr lang="en-MY" sz="1200" i="1"/>
                              </m:ctrlPr>
                            </m:dPr>
                            <m:e>
                              <m:func>
                                <m:funcPr>
                                  <m:ctrlPr>
                                    <a:rPr lang="en-MY" sz="1200" i="1"/>
                                  </m:ctrlPr>
                                </m:funcPr>
                                <m:fName>
                                  <m:r>
                                    <m:rPr>
                                      <m:sty m:val="p"/>
                                    </m:rPr>
                                    <a:rPr lang="en-MY" sz="1200"/>
                                    <m:t>min</m:t>
                                  </m:r>
                                </m:fName>
                                <m:e>
                                  <m:sSub>
                                    <m:sSubPr>
                                      <m:ctrlPr>
                                        <a:rPr lang="en-MY" sz="1200" i="1"/>
                                      </m:ctrlPr>
                                    </m:sSubPr>
                                    <m:e>
                                      <m:r>
                                        <a:rPr lang="en-MY" sz="1200" i="1"/>
                                        <m:t>𝑣</m:t>
                                      </m:r>
                                    </m:e>
                                    <m:sub>
                                      <m:r>
                                        <a:rPr lang="en-MY" sz="1200" i="1"/>
                                        <m:t>𝑖𝑗</m:t>
                                      </m:r>
                                    </m:sub>
                                  </m:sSub>
                                </m:e>
                              </m:func>
                            </m:e>
                            <m:e>
                              <m:r>
                                <a:rPr lang="en-MY" sz="1200" i="1"/>
                                <m:t>𝑗</m:t>
                              </m:r>
                              <m:r>
                                <a:rPr lang="en-MY" sz="1200" i="1"/>
                                <m:t>∈</m:t>
                              </m:r>
                              <m:r>
                                <a:rPr lang="en-MY" sz="1200" i="1"/>
                                <m:t>𝐽</m:t>
                              </m:r>
                            </m:e>
                          </m:d>
                        </m:e>
                      </m:d>
                    </m:oMath>
                  </m:oMathPara>
                </a14:m>
                <a:endParaRPr lang="en-MY" sz="1200" dirty="0"/>
              </a:p>
              <a:p>
                <a:pPr marL="0" lvl="0" indent="0" algn="ctr" rtl="0">
                  <a:spcBef>
                    <a:spcPts val="0"/>
                  </a:spcBef>
                  <a:spcAft>
                    <a:spcPts val="1600"/>
                  </a:spcAft>
                  <a:buNone/>
                </a:pPr>
                <a:r>
                  <a:rPr lang="en-MY" sz="3200" b="1" dirty="0">
                    <a:latin typeface="Ubuntu"/>
                    <a:ea typeface="Ubuntu"/>
                    <a:cs typeface="Ubuntu"/>
                    <a:sym typeface="Ubuntu"/>
                  </a:rPr>
                  <a:t> </a:t>
                </a:r>
              </a:p>
            </p:txBody>
          </p:sp>
        </mc:Choice>
        <mc:Fallback>
          <p:sp>
            <p:nvSpPr>
              <p:cNvPr id="1196" name="Google Shape;1196;p46"/>
              <p:cNvSpPr txBox="1">
                <a:spLocks noGrp="1" noRot="1" noChangeAspect="1" noMove="1" noResize="1" noEditPoints="1" noAdjustHandles="1" noChangeArrowheads="1" noChangeShapeType="1" noTextEdit="1"/>
              </p:cNvSpPr>
              <p:nvPr>
                <p:ph type="subTitle" idx="4294967295"/>
              </p:nvPr>
            </p:nvSpPr>
            <p:spPr>
              <a:xfrm flipH="1">
                <a:off x="1649836" y="100669"/>
                <a:ext cx="6641678" cy="5167618"/>
              </a:xfrm>
              <a:prstGeom prst="rect">
                <a:avLst/>
              </a:prstGeom>
              <a:blipFill>
                <a:blip r:embed="rId3"/>
                <a:stretch>
                  <a:fillRect t="-354"/>
                </a:stretch>
              </a:blipFill>
            </p:spPr>
            <p:txBody>
              <a:bodyPr/>
              <a:lstStyle/>
              <a:p>
                <a:r>
                  <a:rPr lang="en-MY">
                    <a:noFill/>
                  </a:rPr>
                  <a:t> </a:t>
                </a:r>
              </a:p>
            </p:txBody>
          </p:sp>
        </mc:Fallback>
      </mc:AlternateContent>
      <p:grpSp>
        <p:nvGrpSpPr>
          <p:cNvPr id="1198" name="Google Shape;1198;p46"/>
          <p:cNvGrpSpPr/>
          <p:nvPr/>
        </p:nvGrpSpPr>
        <p:grpSpPr>
          <a:xfrm>
            <a:off x="7025992" y="257036"/>
            <a:ext cx="1844058" cy="1942513"/>
            <a:chOff x="7025992" y="257036"/>
            <a:chExt cx="1844058" cy="1942513"/>
          </a:xfrm>
        </p:grpSpPr>
        <p:sp>
          <p:nvSpPr>
            <p:cNvPr id="1199" name="Google Shape;1199;p46"/>
            <p:cNvSpPr/>
            <p:nvPr/>
          </p:nvSpPr>
          <p:spPr>
            <a:xfrm flipH="1">
              <a:off x="8291521" y="1684713"/>
              <a:ext cx="473128" cy="514836"/>
            </a:xfrm>
            <a:custGeom>
              <a:avLst/>
              <a:gdLst/>
              <a:ahLst/>
              <a:cxnLst/>
              <a:rect l="l" t="t" r="r" b="b"/>
              <a:pathLst>
                <a:path w="30974" h="33710" extrusionOk="0">
                  <a:moveTo>
                    <a:pt x="14347" y="1"/>
                  </a:moveTo>
                  <a:lnTo>
                    <a:pt x="1" y="10122"/>
                  </a:lnTo>
                  <a:lnTo>
                    <a:pt x="16597" y="33709"/>
                  </a:lnTo>
                  <a:lnTo>
                    <a:pt x="30974" y="23618"/>
                  </a:lnTo>
                  <a:lnTo>
                    <a:pt x="1434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6"/>
            <p:cNvSpPr/>
            <p:nvPr/>
          </p:nvSpPr>
          <p:spPr>
            <a:xfrm flipH="1">
              <a:off x="8291522" y="1684713"/>
              <a:ext cx="265128" cy="360721"/>
            </a:xfrm>
            <a:custGeom>
              <a:avLst/>
              <a:gdLst/>
              <a:ahLst/>
              <a:cxnLst/>
              <a:rect l="l" t="t" r="r" b="b"/>
              <a:pathLst>
                <a:path w="17357" h="23619" extrusionOk="0">
                  <a:moveTo>
                    <a:pt x="730" y="1"/>
                  </a:moveTo>
                  <a:lnTo>
                    <a:pt x="1" y="18572"/>
                  </a:lnTo>
                  <a:lnTo>
                    <a:pt x="17357" y="23618"/>
                  </a:lnTo>
                  <a:lnTo>
                    <a:pt x="17357" y="23618"/>
                  </a:lnTo>
                  <a:lnTo>
                    <a:pt x="1126" y="17782"/>
                  </a:lnTo>
                  <a:lnTo>
                    <a:pt x="7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6"/>
            <p:cNvSpPr/>
            <p:nvPr/>
          </p:nvSpPr>
          <p:spPr>
            <a:xfrm flipH="1">
              <a:off x="8105795" y="1111328"/>
              <a:ext cx="308295" cy="420605"/>
            </a:xfrm>
            <a:custGeom>
              <a:avLst/>
              <a:gdLst/>
              <a:ahLst/>
              <a:cxnLst/>
              <a:rect l="l" t="t" r="r" b="b"/>
              <a:pathLst>
                <a:path w="20183" h="27540" extrusionOk="0">
                  <a:moveTo>
                    <a:pt x="14773" y="1"/>
                  </a:moveTo>
                  <a:lnTo>
                    <a:pt x="0" y="3284"/>
                  </a:lnTo>
                  <a:lnTo>
                    <a:pt x="5411" y="27539"/>
                  </a:lnTo>
                  <a:lnTo>
                    <a:pt x="20183" y="24256"/>
                  </a:lnTo>
                  <a:lnTo>
                    <a:pt x="1477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6"/>
            <p:cNvSpPr/>
            <p:nvPr/>
          </p:nvSpPr>
          <p:spPr>
            <a:xfrm flipH="1">
              <a:off x="8105796" y="1111328"/>
              <a:ext cx="185729" cy="370465"/>
            </a:xfrm>
            <a:custGeom>
              <a:avLst/>
              <a:gdLst/>
              <a:ahLst/>
              <a:cxnLst/>
              <a:rect l="l" t="t" r="r" b="b"/>
              <a:pathLst>
                <a:path w="12159" h="24257" extrusionOk="0">
                  <a:moveTo>
                    <a:pt x="6749" y="1"/>
                  </a:moveTo>
                  <a:lnTo>
                    <a:pt x="1" y="14500"/>
                  </a:lnTo>
                  <a:lnTo>
                    <a:pt x="12159" y="24256"/>
                  </a:lnTo>
                  <a:lnTo>
                    <a:pt x="1156" y="14256"/>
                  </a:lnTo>
                  <a:lnTo>
                    <a:pt x="674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6"/>
            <p:cNvSpPr/>
            <p:nvPr/>
          </p:nvSpPr>
          <p:spPr>
            <a:xfrm flipH="1">
              <a:off x="7824430" y="596417"/>
              <a:ext cx="440164" cy="362096"/>
            </a:xfrm>
            <a:custGeom>
              <a:avLst/>
              <a:gdLst/>
              <a:ahLst/>
              <a:cxnLst/>
              <a:rect l="l" t="t" r="r" b="b"/>
              <a:pathLst>
                <a:path w="28816" h="23709" extrusionOk="0">
                  <a:moveTo>
                    <a:pt x="5958" y="0"/>
                  </a:moveTo>
                  <a:lnTo>
                    <a:pt x="1" y="13922"/>
                  </a:lnTo>
                  <a:lnTo>
                    <a:pt x="22858" y="23709"/>
                  </a:lnTo>
                  <a:lnTo>
                    <a:pt x="28816" y="9788"/>
                  </a:lnTo>
                  <a:lnTo>
                    <a:pt x="595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6"/>
            <p:cNvSpPr/>
            <p:nvPr/>
          </p:nvSpPr>
          <p:spPr>
            <a:xfrm flipH="1">
              <a:off x="7824431" y="596875"/>
              <a:ext cx="349156" cy="212624"/>
            </a:xfrm>
            <a:custGeom>
              <a:avLst/>
              <a:gdLst/>
              <a:ahLst/>
              <a:cxnLst/>
              <a:rect l="l" t="t" r="r" b="b"/>
              <a:pathLst>
                <a:path w="22858" h="13922" extrusionOk="0">
                  <a:moveTo>
                    <a:pt x="0" y="1"/>
                  </a:moveTo>
                  <a:lnTo>
                    <a:pt x="7842" y="13922"/>
                  </a:lnTo>
                  <a:lnTo>
                    <a:pt x="22858" y="9758"/>
                  </a:lnTo>
                  <a:lnTo>
                    <a:pt x="8329" y="12858"/>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6"/>
            <p:cNvSpPr/>
            <p:nvPr/>
          </p:nvSpPr>
          <p:spPr>
            <a:xfrm flipH="1">
              <a:off x="8518528" y="610798"/>
              <a:ext cx="273484" cy="333322"/>
            </a:xfrm>
            <a:custGeom>
              <a:avLst/>
              <a:gdLst/>
              <a:ahLst/>
              <a:cxnLst/>
              <a:rect l="l" t="t" r="r" b="b"/>
              <a:pathLst>
                <a:path w="17904" h="21825" extrusionOk="0">
                  <a:moveTo>
                    <a:pt x="10578" y="0"/>
                  </a:moveTo>
                  <a:lnTo>
                    <a:pt x="0" y="4468"/>
                  </a:lnTo>
                  <a:lnTo>
                    <a:pt x="7326" y="21824"/>
                  </a:lnTo>
                  <a:lnTo>
                    <a:pt x="17903" y="17386"/>
                  </a:lnTo>
                  <a:lnTo>
                    <a:pt x="1057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6"/>
            <p:cNvSpPr/>
            <p:nvPr/>
          </p:nvSpPr>
          <p:spPr>
            <a:xfrm flipH="1">
              <a:off x="8518528" y="610798"/>
              <a:ext cx="158341" cy="265070"/>
            </a:xfrm>
            <a:custGeom>
              <a:avLst/>
              <a:gdLst/>
              <a:ahLst/>
              <a:cxnLst/>
              <a:rect l="l" t="t" r="r" b="b"/>
              <a:pathLst>
                <a:path w="10366" h="17356" extrusionOk="0">
                  <a:moveTo>
                    <a:pt x="3040" y="0"/>
                  </a:moveTo>
                  <a:lnTo>
                    <a:pt x="0" y="11733"/>
                  </a:lnTo>
                  <a:lnTo>
                    <a:pt x="10365" y="17356"/>
                  </a:lnTo>
                  <a:lnTo>
                    <a:pt x="821" y="11398"/>
                  </a:lnTo>
                  <a:lnTo>
                    <a:pt x="304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6"/>
            <p:cNvSpPr/>
            <p:nvPr/>
          </p:nvSpPr>
          <p:spPr>
            <a:xfrm flipH="1">
              <a:off x="8622565" y="257036"/>
              <a:ext cx="247486" cy="208913"/>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6"/>
            <p:cNvSpPr/>
            <p:nvPr/>
          </p:nvSpPr>
          <p:spPr>
            <a:xfrm flipH="1">
              <a:off x="8622565" y="257036"/>
              <a:ext cx="190846" cy="122104"/>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6"/>
            <p:cNvSpPr/>
            <p:nvPr/>
          </p:nvSpPr>
          <p:spPr>
            <a:xfrm flipH="1">
              <a:off x="7459825" y="1360612"/>
              <a:ext cx="426234" cy="463765"/>
            </a:xfrm>
            <a:custGeom>
              <a:avLst/>
              <a:gdLst/>
              <a:ahLst/>
              <a:cxnLst/>
              <a:rect l="l" t="t" r="r" b="b"/>
              <a:pathLst>
                <a:path w="27904" h="30366" extrusionOk="0">
                  <a:moveTo>
                    <a:pt x="12949" y="1"/>
                  </a:moveTo>
                  <a:lnTo>
                    <a:pt x="0" y="9119"/>
                  </a:lnTo>
                  <a:lnTo>
                    <a:pt x="14955" y="30366"/>
                  </a:lnTo>
                  <a:lnTo>
                    <a:pt x="27904" y="21247"/>
                  </a:lnTo>
                  <a:lnTo>
                    <a:pt x="1294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6"/>
            <p:cNvSpPr/>
            <p:nvPr/>
          </p:nvSpPr>
          <p:spPr>
            <a:xfrm flipH="1">
              <a:off x="7459826" y="1360612"/>
              <a:ext cx="238657" cy="324510"/>
            </a:xfrm>
            <a:custGeom>
              <a:avLst/>
              <a:gdLst/>
              <a:ahLst/>
              <a:cxnLst/>
              <a:rect l="l" t="t" r="r" b="b"/>
              <a:pathLst>
                <a:path w="15624" h="21248" extrusionOk="0">
                  <a:moveTo>
                    <a:pt x="669" y="1"/>
                  </a:moveTo>
                  <a:lnTo>
                    <a:pt x="0" y="16688"/>
                  </a:lnTo>
                  <a:lnTo>
                    <a:pt x="15624" y="21247"/>
                  </a:lnTo>
                  <a:lnTo>
                    <a:pt x="15624" y="21247"/>
                  </a:lnTo>
                  <a:lnTo>
                    <a:pt x="1003" y="16019"/>
                  </a:lnTo>
                  <a:lnTo>
                    <a:pt x="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6"/>
            <p:cNvSpPr/>
            <p:nvPr/>
          </p:nvSpPr>
          <p:spPr>
            <a:xfrm flipH="1">
              <a:off x="7025992" y="686924"/>
              <a:ext cx="433832" cy="354716"/>
            </a:xfrm>
            <a:custGeom>
              <a:avLst/>
              <a:gdLst/>
              <a:ahLst/>
              <a:cxnLst/>
              <a:rect l="l" t="t" r="r" b="b"/>
              <a:pathLst>
                <a:path w="42890" h="35077" extrusionOk="0">
                  <a:moveTo>
                    <a:pt x="8664" y="0"/>
                  </a:moveTo>
                  <a:lnTo>
                    <a:pt x="1" y="20821"/>
                  </a:lnTo>
                  <a:lnTo>
                    <a:pt x="34226" y="35077"/>
                  </a:lnTo>
                  <a:lnTo>
                    <a:pt x="42889" y="14256"/>
                  </a:lnTo>
                  <a:lnTo>
                    <a:pt x="866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6"/>
            <p:cNvSpPr/>
            <p:nvPr/>
          </p:nvSpPr>
          <p:spPr>
            <a:xfrm flipH="1">
              <a:off x="7026000" y="686924"/>
              <a:ext cx="346206" cy="209025"/>
            </a:xfrm>
            <a:custGeom>
              <a:avLst/>
              <a:gdLst/>
              <a:ahLst/>
              <a:cxnLst/>
              <a:rect l="l" t="t" r="r" b="b"/>
              <a:pathLst>
                <a:path w="34227" h="20670" extrusionOk="0">
                  <a:moveTo>
                    <a:pt x="1" y="0"/>
                  </a:moveTo>
                  <a:lnTo>
                    <a:pt x="11916" y="20669"/>
                  </a:lnTo>
                  <a:lnTo>
                    <a:pt x="34226" y="14226"/>
                  </a:lnTo>
                  <a:lnTo>
                    <a:pt x="12615" y="19058"/>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6" name="Google Shape;2408;p63">
            <a:extLst>
              <a:ext uri="{FF2B5EF4-FFF2-40B4-BE49-F238E27FC236}">
                <a16:creationId xmlns:a16="http://schemas.microsoft.com/office/drawing/2014/main" id="{0239B3BF-5E83-4B35-9591-12F1D828C0A4}"/>
              </a:ext>
            </a:extLst>
          </p:cNvPr>
          <p:cNvPicPr preferRelativeResize="0"/>
          <p:nvPr/>
        </p:nvPicPr>
        <p:blipFill rotWithShape="1">
          <a:blip r:embed="rId4">
            <a:alphaModFix/>
          </a:blip>
          <a:srcRect l="29924" r="34715"/>
          <a:stretch/>
        </p:blipFill>
        <p:spPr>
          <a:xfrm>
            <a:off x="7414628" y="2424699"/>
            <a:ext cx="1690627" cy="2689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6"/>
        <p:cNvGrpSpPr/>
        <p:nvPr/>
      </p:nvGrpSpPr>
      <p:grpSpPr>
        <a:xfrm>
          <a:off x="0" y="0"/>
          <a:ext cx="0" cy="0"/>
          <a:chOff x="0" y="0"/>
          <a:chExt cx="0" cy="0"/>
        </a:xfrm>
      </p:grpSpPr>
      <p:sp>
        <p:nvSpPr>
          <p:cNvPr id="1217" name="Google Shape;1217;p47"/>
          <p:cNvSpPr txBox="1">
            <a:spLocks noGrp="1"/>
          </p:cNvSpPr>
          <p:nvPr>
            <p:ph type="title"/>
          </p:nvPr>
        </p:nvSpPr>
        <p:spPr>
          <a:xfrm>
            <a:off x="752400" y="691150"/>
            <a:ext cx="3819600" cy="465900"/>
          </a:xfrm>
          <a:prstGeom prst="rect">
            <a:avLst/>
          </a:prstGeom>
        </p:spPr>
        <p:txBody>
          <a:bodyPr spcFirstLastPara="1" wrap="square" lIns="36000" tIns="91425" rIns="91425" bIns="91425" anchor="ctr" anchorCtr="0">
            <a:noAutofit/>
          </a:bodyPr>
          <a:lstStyle/>
          <a:p>
            <a:pPr marL="0" lvl="0" indent="0" algn="l" rtl="0">
              <a:spcBef>
                <a:spcPts val="0"/>
              </a:spcBef>
              <a:spcAft>
                <a:spcPts val="0"/>
              </a:spcAft>
              <a:buNone/>
            </a:pPr>
            <a:r>
              <a:rPr lang="en-MY" dirty="0"/>
              <a:t>FORMULA</a:t>
            </a:r>
            <a:endParaRPr dirty="0"/>
          </a:p>
        </p:txBody>
      </p:sp>
      <p:sp>
        <p:nvSpPr>
          <p:cNvPr id="1218" name="Google Shape;1218;p47"/>
          <p:cNvSpPr/>
          <p:nvPr/>
        </p:nvSpPr>
        <p:spPr>
          <a:xfrm rot="767969">
            <a:off x="7364388" y="2372302"/>
            <a:ext cx="1172496" cy="1159493"/>
          </a:xfrm>
          <a:custGeom>
            <a:avLst/>
            <a:gdLst/>
            <a:ahLst/>
            <a:cxnLst/>
            <a:rect l="l" t="t" r="r" b="b"/>
            <a:pathLst>
              <a:path w="9107" h="9006" extrusionOk="0">
                <a:moveTo>
                  <a:pt x="6933" y="0"/>
                </a:moveTo>
                <a:cubicBezTo>
                  <a:pt x="6875" y="0"/>
                  <a:pt x="6817" y="7"/>
                  <a:pt x="6759" y="21"/>
                </a:cubicBezTo>
                <a:lnTo>
                  <a:pt x="6000" y="191"/>
                </a:lnTo>
                <a:lnTo>
                  <a:pt x="2964" y="877"/>
                </a:lnTo>
                <a:lnTo>
                  <a:pt x="681" y="1391"/>
                </a:lnTo>
                <a:cubicBezTo>
                  <a:pt x="261" y="1485"/>
                  <a:pt x="0" y="1902"/>
                  <a:pt x="95" y="2322"/>
                </a:cubicBezTo>
                <a:lnTo>
                  <a:pt x="436" y="3841"/>
                </a:lnTo>
                <a:lnTo>
                  <a:pt x="692" y="4979"/>
                </a:lnTo>
                <a:lnTo>
                  <a:pt x="864" y="5738"/>
                </a:lnTo>
                <a:lnTo>
                  <a:pt x="867" y="5738"/>
                </a:lnTo>
                <a:lnTo>
                  <a:pt x="1125" y="6877"/>
                </a:lnTo>
                <a:lnTo>
                  <a:pt x="1295" y="7639"/>
                </a:lnTo>
                <a:lnTo>
                  <a:pt x="1467" y="8398"/>
                </a:lnTo>
                <a:cubicBezTo>
                  <a:pt x="1547" y="8756"/>
                  <a:pt x="1865" y="9006"/>
                  <a:pt x="2223" y="9006"/>
                </a:cubicBezTo>
                <a:cubicBezTo>
                  <a:pt x="2253" y="9006"/>
                  <a:pt x="2283" y="9004"/>
                  <a:pt x="2313" y="9001"/>
                </a:cubicBezTo>
                <a:cubicBezTo>
                  <a:pt x="2329" y="8998"/>
                  <a:pt x="2345" y="8998"/>
                  <a:pt x="2358" y="8995"/>
                </a:cubicBezTo>
                <a:lnTo>
                  <a:pt x="5058" y="8387"/>
                </a:lnTo>
                <a:lnTo>
                  <a:pt x="8471" y="7612"/>
                </a:lnTo>
                <a:cubicBezTo>
                  <a:pt x="8673" y="7569"/>
                  <a:pt x="8848" y="7445"/>
                  <a:pt x="8958" y="7270"/>
                </a:cubicBezTo>
                <a:cubicBezTo>
                  <a:pt x="9069" y="7095"/>
                  <a:pt x="9106" y="6882"/>
                  <a:pt x="9058" y="6680"/>
                </a:cubicBezTo>
                <a:lnTo>
                  <a:pt x="7688" y="608"/>
                </a:lnTo>
                <a:cubicBezTo>
                  <a:pt x="7645" y="406"/>
                  <a:pt x="7521" y="231"/>
                  <a:pt x="7346" y="121"/>
                </a:cubicBezTo>
                <a:cubicBezTo>
                  <a:pt x="7221" y="42"/>
                  <a:pt x="7078" y="0"/>
                  <a:pt x="69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7"/>
          <p:cNvSpPr/>
          <p:nvPr/>
        </p:nvSpPr>
        <p:spPr>
          <a:xfrm rot="781668">
            <a:off x="5721039" y="2377964"/>
            <a:ext cx="983057" cy="1139809"/>
          </a:xfrm>
          <a:custGeom>
            <a:avLst/>
            <a:gdLst/>
            <a:ahLst/>
            <a:cxnLst/>
            <a:rect l="l" t="t" r="r" b="b"/>
            <a:pathLst>
              <a:path w="3896" h="4483" extrusionOk="0">
                <a:moveTo>
                  <a:pt x="3039" y="1"/>
                </a:moveTo>
                <a:lnTo>
                  <a:pt x="0" y="687"/>
                </a:lnTo>
                <a:lnTo>
                  <a:pt x="856" y="4482"/>
                </a:lnTo>
                <a:lnTo>
                  <a:pt x="2119" y="3002"/>
                </a:lnTo>
                <a:lnTo>
                  <a:pt x="3895" y="3799"/>
                </a:lnTo>
                <a:lnTo>
                  <a:pt x="30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0" name="Google Shape;1220;p47"/>
          <p:cNvGrpSpPr/>
          <p:nvPr/>
        </p:nvGrpSpPr>
        <p:grpSpPr>
          <a:xfrm rot="10800000">
            <a:off x="4538494" y="2406602"/>
            <a:ext cx="394179" cy="1103169"/>
            <a:chOff x="2303986" y="1504742"/>
            <a:chExt cx="397839" cy="1115326"/>
          </a:xfrm>
        </p:grpSpPr>
        <p:sp>
          <p:nvSpPr>
            <p:cNvPr id="1221" name="Google Shape;1221;p47"/>
            <p:cNvSpPr/>
            <p:nvPr/>
          </p:nvSpPr>
          <p:spPr>
            <a:xfrm rot="729943">
              <a:off x="2323104" y="1539295"/>
              <a:ext cx="351245" cy="218864"/>
            </a:xfrm>
            <a:custGeom>
              <a:avLst/>
              <a:gdLst/>
              <a:ahLst/>
              <a:cxnLst/>
              <a:rect l="l" t="t" r="r" b="b"/>
              <a:pathLst>
                <a:path w="1653" h="1030" extrusionOk="0">
                  <a:moveTo>
                    <a:pt x="1237" y="0"/>
                  </a:moveTo>
                  <a:cubicBezTo>
                    <a:pt x="1205" y="0"/>
                    <a:pt x="1173" y="4"/>
                    <a:pt x="1141" y="12"/>
                  </a:cubicBezTo>
                  <a:lnTo>
                    <a:pt x="0" y="270"/>
                  </a:lnTo>
                  <a:lnTo>
                    <a:pt x="172" y="1030"/>
                  </a:lnTo>
                  <a:lnTo>
                    <a:pt x="1314" y="771"/>
                  </a:lnTo>
                  <a:cubicBezTo>
                    <a:pt x="1454" y="744"/>
                    <a:pt x="1567" y="645"/>
                    <a:pt x="1610" y="510"/>
                  </a:cubicBezTo>
                  <a:cubicBezTo>
                    <a:pt x="1653" y="375"/>
                    <a:pt x="1621" y="227"/>
                    <a:pt x="1524" y="122"/>
                  </a:cubicBezTo>
                  <a:cubicBezTo>
                    <a:pt x="1447" y="44"/>
                    <a:pt x="1343" y="0"/>
                    <a:pt x="12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7"/>
            <p:cNvSpPr/>
            <p:nvPr/>
          </p:nvSpPr>
          <p:spPr>
            <a:xfrm rot="729943">
              <a:off x="2326927" y="1953114"/>
              <a:ext cx="351245" cy="218864"/>
            </a:xfrm>
            <a:custGeom>
              <a:avLst/>
              <a:gdLst/>
              <a:ahLst/>
              <a:cxnLst/>
              <a:rect l="l" t="t" r="r" b="b"/>
              <a:pathLst>
                <a:path w="1653" h="1030" extrusionOk="0">
                  <a:moveTo>
                    <a:pt x="1239" y="0"/>
                  </a:moveTo>
                  <a:cubicBezTo>
                    <a:pt x="1207" y="0"/>
                    <a:pt x="1174" y="4"/>
                    <a:pt x="1141" y="12"/>
                  </a:cubicBezTo>
                  <a:lnTo>
                    <a:pt x="0" y="271"/>
                  </a:lnTo>
                  <a:lnTo>
                    <a:pt x="172" y="1030"/>
                  </a:lnTo>
                  <a:lnTo>
                    <a:pt x="175" y="1030"/>
                  </a:lnTo>
                  <a:lnTo>
                    <a:pt x="1314" y="771"/>
                  </a:lnTo>
                  <a:cubicBezTo>
                    <a:pt x="1454" y="745"/>
                    <a:pt x="1567" y="645"/>
                    <a:pt x="1610" y="510"/>
                  </a:cubicBezTo>
                  <a:cubicBezTo>
                    <a:pt x="1653" y="373"/>
                    <a:pt x="1621" y="225"/>
                    <a:pt x="1524" y="123"/>
                  </a:cubicBezTo>
                  <a:cubicBezTo>
                    <a:pt x="1448" y="43"/>
                    <a:pt x="1345" y="0"/>
                    <a:pt x="12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7"/>
            <p:cNvSpPr/>
            <p:nvPr/>
          </p:nvSpPr>
          <p:spPr>
            <a:xfrm rot="729943">
              <a:off x="2331882" y="2366696"/>
              <a:ext cx="350820" cy="218864"/>
            </a:xfrm>
            <a:custGeom>
              <a:avLst/>
              <a:gdLst/>
              <a:ahLst/>
              <a:cxnLst/>
              <a:rect l="l" t="t" r="r" b="b"/>
              <a:pathLst>
                <a:path w="1651" h="1030" extrusionOk="0">
                  <a:moveTo>
                    <a:pt x="1221" y="0"/>
                  </a:moveTo>
                  <a:cubicBezTo>
                    <a:pt x="1193" y="0"/>
                    <a:pt x="1165" y="3"/>
                    <a:pt x="1136" y="9"/>
                  </a:cubicBezTo>
                  <a:lnTo>
                    <a:pt x="0" y="268"/>
                  </a:lnTo>
                  <a:lnTo>
                    <a:pt x="173" y="1030"/>
                  </a:lnTo>
                  <a:lnTo>
                    <a:pt x="1309" y="774"/>
                  </a:lnTo>
                  <a:cubicBezTo>
                    <a:pt x="1519" y="725"/>
                    <a:pt x="1651" y="518"/>
                    <a:pt x="1605" y="305"/>
                  </a:cubicBezTo>
                  <a:cubicBezTo>
                    <a:pt x="1563" y="124"/>
                    <a:pt x="1402" y="0"/>
                    <a:pt x="12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4" name="Google Shape;1224;p47"/>
          <p:cNvSpPr/>
          <p:nvPr/>
        </p:nvSpPr>
        <p:spPr>
          <a:xfrm>
            <a:off x="5050139" y="2670322"/>
            <a:ext cx="555000" cy="555000"/>
          </a:xfrm>
          <a:prstGeom prst="mathPlus">
            <a:avLst>
              <a:gd name="adj1" fmla="val 2352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7"/>
          <p:cNvSpPr/>
          <p:nvPr/>
        </p:nvSpPr>
        <p:spPr>
          <a:xfrm>
            <a:off x="6756457" y="2670322"/>
            <a:ext cx="555000" cy="555000"/>
          </a:xfrm>
          <a:prstGeom prst="mathPlus">
            <a:avLst>
              <a:gd name="adj1" fmla="val 2352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mc:AlternateContent xmlns:mc="http://schemas.openxmlformats.org/markup-compatibility/2006">
        <mc:Choice xmlns:a14="http://schemas.microsoft.com/office/drawing/2010/main" Requires="a14">
          <p:sp>
            <p:nvSpPr>
              <p:cNvPr id="1226" name="Google Shape;1226;p47"/>
              <p:cNvSpPr txBox="1">
                <a:spLocks noGrp="1"/>
              </p:cNvSpPr>
              <p:nvPr>
                <p:ph type="body" idx="1"/>
              </p:nvPr>
            </p:nvSpPr>
            <p:spPr>
              <a:xfrm>
                <a:off x="292251" y="1350776"/>
                <a:ext cx="7576622" cy="3792724"/>
              </a:xfrm>
              <a:prstGeom prst="rect">
                <a:avLst/>
              </a:prstGeom>
            </p:spPr>
            <p:txBody>
              <a:bodyPr spcFirstLastPara="1" wrap="square" lIns="91425" tIns="91425" rIns="91425" bIns="91425" anchor="t" anchorCtr="0">
                <a:noAutofit/>
              </a:bodyPr>
              <a:lstStyle/>
              <a:p>
                <a:pPr marL="139700" lvl="0" indent="0">
                  <a:buNone/>
                </a:pPr>
                <a:r>
                  <a:rPr lang="en-MY" sz="1200" dirty="0">
                    <a:latin typeface="Bahnschrift Light" panose="020B0502040204020203" pitchFamily="34" charset="0"/>
                  </a:rPr>
                  <a:t>Calculate the division measures utilizing the dimensional Euclidean Distance</a:t>
                </a:r>
              </a:p>
              <a:p>
                <a:pPr marL="139700" indent="0">
                  <a:buNone/>
                </a:pPr>
                <a14:m>
                  <m:oMathPara xmlns:m="http://schemas.openxmlformats.org/officeDocument/2006/math">
                    <m:oMathParaPr>
                      <m:jc m:val="centerGroup"/>
                    </m:oMathParaPr>
                    <m:oMath xmlns:m="http://schemas.openxmlformats.org/officeDocument/2006/math">
                      <m:sSup>
                        <m:sSupPr>
                          <m:ctrlPr>
                            <a:rPr lang="en-MY" sz="1200" i="1">
                              <a:latin typeface="Cambria Math" panose="02040503050406030204" pitchFamily="18" charset="0"/>
                            </a:rPr>
                          </m:ctrlPr>
                        </m:sSupPr>
                        <m:e>
                          <m:sSub>
                            <m:sSubPr>
                              <m:ctrlPr>
                                <a:rPr lang="en-MY" sz="1200" i="1">
                                  <a:latin typeface="Cambria Math" panose="02040503050406030204" pitchFamily="18" charset="0"/>
                                </a:rPr>
                              </m:ctrlPr>
                            </m:sSubPr>
                            <m:e>
                              <m:r>
                                <a:rPr lang="en-MY" sz="1200" i="1">
                                  <a:latin typeface="Cambria Math" panose="02040503050406030204" pitchFamily="18" charset="0"/>
                                </a:rPr>
                                <m:t>𝑆</m:t>
                              </m:r>
                            </m:e>
                            <m:sub>
                              <m:r>
                                <a:rPr lang="en-MY" sz="1200" i="1">
                                  <a:latin typeface="Cambria Math" panose="02040503050406030204" pitchFamily="18" charset="0"/>
                                </a:rPr>
                                <m:t>𝑖</m:t>
                              </m:r>
                            </m:sub>
                          </m:sSub>
                        </m:e>
                        <m:sup>
                          <m:r>
                            <a:rPr lang="en-MY" sz="1200" i="1">
                              <a:latin typeface="Cambria Math" panose="02040503050406030204" pitchFamily="18" charset="0"/>
                            </a:rPr>
                            <m:t>+</m:t>
                          </m:r>
                        </m:sup>
                      </m:sSup>
                      <m:r>
                        <a:rPr lang="en-MY" sz="1200" i="1">
                          <a:latin typeface="Cambria Math" panose="02040503050406030204" pitchFamily="18" charset="0"/>
                        </a:rPr>
                        <m:t>= </m:t>
                      </m:r>
                      <m:rad>
                        <m:radPr>
                          <m:degHide m:val="on"/>
                          <m:ctrlPr>
                            <a:rPr lang="en-MY" sz="1200" i="1">
                              <a:latin typeface="Cambria Math" panose="02040503050406030204" pitchFamily="18" charset="0"/>
                            </a:rPr>
                          </m:ctrlPr>
                        </m:radPr>
                        <m:deg/>
                        <m:e>
                          <m:nary>
                            <m:naryPr>
                              <m:chr m:val="∑"/>
                              <m:limLoc m:val="undOvr"/>
                              <m:ctrlPr>
                                <a:rPr lang="en-MY" sz="1200" i="1">
                                  <a:latin typeface="Cambria Math" panose="02040503050406030204" pitchFamily="18" charset="0"/>
                                </a:rPr>
                              </m:ctrlPr>
                            </m:naryPr>
                            <m:sub>
                              <m:r>
                                <a:rPr lang="en-MY" sz="1200" i="1">
                                  <a:latin typeface="Cambria Math" panose="02040503050406030204" pitchFamily="18" charset="0"/>
                                </a:rPr>
                                <m:t>𝑗</m:t>
                              </m:r>
                              <m:r>
                                <a:rPr lang="en-MY" sz="1200" i="1">
                                  <a:latin typeface="Cambria Math" panose="02040503050406030204" pitchFamily="18" charset="0"/>
                                </a:rPr>
                                <m:t>=1</m:t>
                              </m:r>
                            </m:sub>
                            <m:sup>
                              <m:r>
                                <a:rPr lang="en-MY" sz="1200" i="1">
                                  <a:latin typeface="Cambria Math" panose="02040503050406030204" pitchFamily="18" charset="0"/>
                                </a:rPr>
                                <m:t>𝑛</m:t>
                              </m:r>
                            </m:sup>
                            <m:e>
                              <m:sSup>
                                <m:sSupPr>
                                  <m:ctrlPr>
                                    <a:rPr lang="en-MY" sz="1200" i="1">
                                      <a:latin typeface="Cambria Math" panose="02040503050406030204" pitchFamily="18" charset="0"/>
                                    </a:rPr>
                                  </m:ctrlPr>
                                </m:sSupPr>
                                <m:e>
                                  <m:r>
                                    <a:rPr lang="en-MY" sz="1200" i="1">
                                      <a:latin typeface="Cambria Math" panose="02040503050406030204" pitchFamily="18" charset="0"/>
                                    </a:rPr>
                                    <m:t>(</m:t>
                                  </m:r>
                                  <m:sSub>
                                    <m:sSubPr>
                                      <m:ctrlPr>
                                        <a:rPr lang="en-MY" sz="1200" i="1">
                                          <a:latin typeface="Cambria Math" panose="02040503050406030204" pitchFamily="18" charset="0"/>
                                        </a:rPr>
                                      </m:ctrlPr>
                                    </m:sSubPr>
                                    <m:e>
                                      <m:r>
                                        <a:rPr lang="en-MY" sz="1200" i="1">
                                          <a:latin typeface="Cambria Math" panose="02040503050406030204" pitchFamily="18" charset="0"/>
                                        </a:rPr>
                                        <m:t>𝑣</m:t>
                                      </m:r>
                                    </m:e>
                                    <m:sub>
                                      <m:r>
                                        <a:rPr lang="en-MY" sz="1200" i="1">
                                          <a:latin typeface="Cambria Math" panose="02040503050406030204" pitchFamily="18" charset="0"/>
                                        </a:rPr>
                                        <m:t>𝑖𝑗</m:t>
                                      </m:r>
                                    </m:sub>
                                  </m:sSub>
                                  <m:r>
                                    <a:rPr lang="en-MY" sz="1200" i="1">
                                      <a:latin typeface="Cambria Math" panose="02040503050406030204" pitchFamily="18" charset="0"/>
                                    </a:rPr>
                                    <m:t>− </m:t>
                                  </m:r>
                                  <m:sSup>
                                    <m:sSupPr>
                                      <m:ctrlPr>
                                        <a:rPr lang="en-MY" sz="1200" i="1">
                                          <a:latin typeface="Cambria Math" panose="02040503050406030204" pitchFamily="18" charset="0"/>
                                        </a:rPr>
                                      </m:ctrlPr>
                                    </m:sSupPr>
                                    <m:e>
                                      <m:sSub>
                                        <m:sSubPr>
                                          <m:ctrlPr>
                                            <a:rPr lang="en-MY" sz="1200" i="1">
                                              <a:latin typeface="Cambria Math" panose="02040503050406030204" pitchFamily="18" charset="0"/>
                                            </a:rPr>
                                          </m:ctrlPr>
                                        </m:sSubPr>
                                        <m:e>
                                          <m:r>
                                            <a:rPr lang="en-MY" sz="1200" i="1">
                                              <a:latin typeface="Cambria Math" panose="02040503050406030204" pitchFamily="18" charset="0"/>
                                            </a:rPr>
                                            <m:t>𝑣</m:t>
                                          </m:r>
                                        </m:e>
                                        <m:sub>
                                          <m:r>
                                            <a:rPr lang="en-MY" sz="1200" i="1">
                                              <a:latin typeface="Cambria Math" panose="02040503050406030204" pitchFamily="18" charset="0"/>
                                            </a:rPr>
                                            <m:t>𝑗</m:t>
                                          </m:r>
                                        </m:sub>
                                      </m:sSub>
                                    </m:e>
                                    <m:sup>
                                      <m:r>
                                        <a:rPr lang="en-MY" sz="1200" i="1">
                                          <a:latin typeface="Cambria Math" panose="02040503050406030204" pitchFamily="18" charset="0"/>
                                        </a:rPr>
                                        <m:t>+</m:t>
                                      </m:r>
                                    </m:sup>
                                  </m:sSup>
                                  <m:r>
                                    <a:rPr lang="en-MY" sz="1200" i="1">
                                      <a:latin typeface="Cambria Math" panose="02040503050406030204" pitchFamily="18" charset="0"/>
                                    </a:rPr>
                                    <m:t>)</m:t>
                                  </m:r>
                                </m:e>
                                <m:sup>
                                  <m:r>
                                    <a:rPr lang="en-MY" sz="1200" i="1">
                                      <a:latin typeface="Cambria Math" panose="02040503050406030204" pitchFamily="18" charset="0"/>
                                    </a:rPr>
                                    <m:t>2</m:t>
                                  </m:r>
                                </m:sup>
                              </m:sSup>
                            </m:e>
                          </m:nary>
                        </m:e>
                      </m:rad>
                      <m:r>
                        <a:rPr lang="en-MY" sz="1200" i="1">
                          <a:latin typeface="Cambria Math" panose="02040503050406030204" pitchFamily="18" charset="0"/>
                        </a:rPr>
                        <m:t>, </m:t>
                      </m:r>
                      <m:r>
                        <a:rPr lang="en-MY" sz="1200" i="1">
                          <a:latin typeface="Cambria Math" panose="02040503050406030204" pitchFamily="18" charset="0"/>
                        </a:rPr>
                        <m:t>𝑗</m:t>
                      </m:r>
                      <m:r>
                        <a:rPr lang="en-MY" sz="1200" i="1">
                          <a:latin typeface="Cambria Math" panose="02040503050406030204" pitchFamily="18" charset="0"/>
                        </a:rPr>
                        <m:t>=1,…,</m:t>
                      </m:r>
                      <m:r>
                        <a:rPr lang="en-MY" sz="1200" i="1">
                          <a:latin typeface="Cambria Math" panose="02040503050406030204" pitchFamily="18" charset="0"/>
                        </a:rPr>
                        <m:t>𝑚</m:t>
                      </m:r>
                    </m:oMath>
                  </m:oMathPara>
                </a14:m>
                <a:endParaRPr lang="en-MY" sz="1200" dirty="0">
                  <a:latin typeface="Bahnschrift Light" panose="020B0502040204020203" pitchFamily="34" charset="0"/>
                </a:endParaRPr>
              </a:p>
              <a:p>
                <a:pPr marL="139700" indent="0">
                  <a:buNone/>
                </a:pPr>
                <a:r>
                  <a:rPr lang="en-MY" sz="1200" dirty="0">
                    <a:latin typeface="Bahnschrift Light" panose="020B0502040204020203" pitchFamily="34" charset="0"/>
                  </a:rPr>
                  <a:t> </a:t>
                </a:r>
              </a:p>
              <a:p>
                <a:pPr marL="139700" indent="0">
                  <a:buNone/>
                </a:pPr>
                <a14:m>
                  <m:oMathPara xmlns:m="http://schemas.openxmlformats.org/officeDocument/2006/math">
                    <m:oMathParaPr>
                      <m:jc m:val="centerGroup"/>
                    </m:oMathParaPr>
                    <m:oMath xmlns:m="http://schemas.openxmlformats.org/officeDocument/2006/math">
                      <m:sSup>
                        <m:sSupPr>
                          <m:ctrlPr>
                            <a:rPr lang="en-MY" sz="1200" i="1">
                              <a:latin typeface="Cambria Math" panose="02040503050406030204" pitchFamily="18" charset="0"/>
                            </a:rPr>
                          </m:ctrlPr>
                        </m:sSupPr>
                        <m:e>
                          <m:sSub>
                            <m:sSubPr>
                              <m:ctrlPr>
                                <a:rPr lang="en-MY" sz="1200" i="1">
                                  <a:latin typeface="Cambria Math" panose="02040503050406030204" pitchFamily="18" charset="0"/>
                                </a:rPr>
                              </m:ctrlPr>
                            </m:sSubPr>
                            <m:e>
                              <m:r>
                                <a:rPr lang="en-MY" sz="1200" i="1">
                                  <a:latin typeface="Cambria Math" panose="02040503050406030204" pitchFamily="18" charset="0"/>
                                </a:rPr>
                                <m:t>𝑆</m:t>
                              </m:r>
                            </m:e>
                            <m:sub>
                              <m:r>
                                <a:rPr lang="en-MY" sz="1200" i="1">
                                  <a:latin typeface="Cambria Math" panose="02040503050406030204" pitchFamily="18" charset="0"/>
                                </a:rPr>
                                <m:t>𝑖</m:t>
                              </m:r>
                            </m:sub>
                          </m:sSub>
                        </m:e>
                        <m:sup>
                          <m:r>
                            <a:rPr lang="en-MY" sz="1200" i="1">
                              <a:latin typeface="Cambria Math" panose="02040503050406030204" pitchFamily="18" charset="0"/>
                            </a:rPr>
                            <m:t>−</m:t>
                          </m:r>
                        </m:sup>
                      </m:sSup>
                      <m:r>
                        <a:rPr lang="en-MY" sz="1200" i="1">
                          <a:latin typeface="Cambria Math" panose="02040503050406030204" pitchFamily="18" charset="0"/>
                        </a:rPr>
                        <m:t>=</m:t>
                      </m:r>
                      <m:rad>
                        <m:radPr>
                          <m:degHide m:val="on"/>
                          <m:ctrlPr>
                            <a:rPr lang="en-MY" sz="1200" i="1">
                              <a:latin typeface="Cambria Math" panose="02040503050406030204" pitchFamily="18" charset="0"/>
                            </a:rPr>
                          </m:ctrlPr>
                        </m:radPr>
                        <m:deg/>
                        <m:e>
                          <m:nary>
                            <m:naryPr>
                              <m:chr m:val="∑"/>
                              <m:limLoc m:val="undOvr"/>
                              <m:ctrlPr>
                                <a:rPr lang="en-MY" sz="1200" i="1">
                                  <a:latin typeface="Cambria Math" panose="02040503050406030204" pitchFamily="18" charset="0"/>
                                </a:rPr>
                              </m:ctrlPr>
                            </m:naryPr>
                            <m:sub>
                              <m:r>
                                <a:rPr lang="en-MY" sz="1200" i="1">
                                  <a:latin typeface="Cambria Math" panose="02040503050406030204" pitchFamily="18" charset="0"/>
                                </a:rPr>
                                <m:t>𝑗</m:t>
                              </m:r>
                              <m:r>
                                <a:rPr lang="en-MY" sz="1200" i="1">
                                  <a:latin typeface="Cambria Math" panose="02040503050406030204" pitchFamily="18" charset="0"/>
                                </a:rPr>
                                <m:t>=1</m:t>
                              </m:r>
                            </m:sub>
                            <m:sup>
                              <m:r>
                                <a:rPr lang="en-MY" sz="1200" i="1">
                                  <a:latin typeface="Cambria Math" panose="02040503050406030204" pitchFamily="18" charset="0"/>
                                </a:rPr>
                                <m:t>𝑛</m:t>
                              </m:r>
                            </m:sup>
                            <m:e>
                              <m:sSup>
                                <m:sSupPr>
                                  <m:ctrlPr>
                                    <a:rPr lang="en-MY" sz="1200" i="1">
                                      <a:latin typeface="Cambria Math" panose="02040503050406030204" pitchFamily="18" charset="0"/>
                                    </a:rPr>
                                  </m:ctrlPr>
                                </m:sSupPr>
                                <m:e>
                                  <m:r>
                                    <a:rPr lang="en-MY" sz="1200" i="1">
                                      <a:latin typeface="Cambria Math" panose="02040503050406030204" pitchFamily="18" charset="0"/>
                                    </a:rPr>
                                    <m:t>(</m:t>
                                  </m:r>
                                  <m:sSub>
                                    <m:sSubPr>
                                      <m:ctrlPr>
                                        <a:rPr lang="en-MY" sz="1200" i="1">
                                          <a:latin typeface="Cambria Math" panose="02040503050406030204" pitchFamily="18" charset="0"/>
                                        </a:rPr>
                                      </m:ctrlPr>
                                    </m:sSubPr>
                                    <m:e>
                                      <m:r>
                                        <a:rPr lang="en-MY" sz="1200" i="1">
                                          <a:latin typeface="Cambria Math" panose="02040503050406030204" pitchFamily="18" charset="0"/>
                                        </a:rPr>
                                        <m:t>𝑣</m:t>
                                      </m:r>
                                    </m:e>
                                    <m:sub>
                                      <m:r>
                                        <a:rPr lang="en-MY" sz="1200" i="1">
                                          <a:latin typeface="Cambria Math" panose="02040503050406030204" pitchFamily="18" charset="0"/>
                                        </a:rPr>
                                        <m:t>𝑖𝑗</m:t>
                                      </m:r>
                                    </m:sub>
                                  </m:sSub>
                                  <m:r>
                                    <a:rPr lang="en-MY" sz="1200" i="1">
                                      <a:latin typeface="Cambria Math" panose="02040503050406030204" pitchFamily="18" charset="0"/>
                                    </a:rPr>
                                    <m:t>−</m:t>
                                  </m:r>
                                  <m:sSup>
                                    <m:sSupPr>
                                      <m:ctrlPr>
                                        <a:rPr lang="en-MY" sz="1200" i="1">
                                          <a:latin typeface="Cambria Math" panose="02040503050406030204" pitchFamily="18" charset="0"/>
                                        </a:rPr>
                                      </m:ctrlPr>
                                    </m:sSupPr>
                                    <m:e>
                                      <m:sSub>
                                        <m:sSubPr>
                                          <m:ctrlPr>
                                            <a:rPr lang="en-MY" sz="1200" i="1">
                                              <a:latin typeface="Cambria Math" panose="02040503050406030204" pitchFamily="18" charset="0"/>
                                            </a:rPr>
                                          </m:ctrlPr>
                                        </m:sSubPr>
                                        <m:e>
                                          <m:r>
                                            <a:rPr lang="en-MY" sz="1200" i="1">
                                              <a:latin typeface="Cambria Math" panose="02040503050406030204" pitchFamily="18" charset="0"/>
                                            </a:rPr>
                                            <m:t>𝑣</m:t>
                                          </m:r>
                                        </m:e>
                                        <m:sub>
                                          <m:r>
                                            <a:rPr lang="en-MY" sz="1200" i="1">
                                              <a:latin typeface="Cambria Math" panose="02040503050406030204" pitchFamily="18" charset="0"/>
                                            </a:rPr>
                                            <m:t>𝑗</m:t>
                                          </m:r>
                                        </m:sub>
                                      </m:sSub>
                                    </m:e>
                                    <m:sup>
                                      <m:r>
                                        <a:rPr lang="en-MY" sz="1200" i="1">
                                          <a:latin typeface="Cambria Math" panose="02040503050406030204" pitchFamily="18" charset="0"/>
                                        </a:rPr>
                                        <m:t>−</m:t>
                                      </m:r>
                                    </m:sup>
                                  </m:sSup>
                                  <m:r>
                                    <a:rPr lang="en-MY" sz="1200" i="1">
                                      <a:latin typeface="Cambria Math" panose="02040503050406030204" pitchFamily="18" charset="0"/>
                                    </a:rPr>
                                    <m:t>)</m:t>
                                  </m:r>
                                </m:e>
                                <m:sup>
                                  <m:r>
                                    <a:rPr lang="en-MY" sz="1200" i="1">
                                      <a:latin typeface="Cambria Math" panose="02040503050406030204" pitchFamily="18" charset="0"/>
                                    </a:rPr>
                                    <m:t>2</m:t>
                                  </m:r>
                                </m:sup>
                              </m:sSup>
                            </m:e>
                          </m:nary>
                        </m:e>
                      </m:rad>
                      <m:r>
                        <a:rPr lang="en-MY" sz="1200" i="1">
                          <a:latin typeface="Cambria Math" panose="02040503050406030204" pitchFamily="18" charset="0"/>
                        </a:rPr>
                        <m:t>, </m:t>
                      </m:r>
                      <m:r>
                        <a:rPr lang="en-MY" sz="1200" i="1">
                          <a:latin typeface="Cambria Math" panose="02040503050406030204" pitchFamily="18" charset="0"/>
                        </a:rPr>
                        <m:t>𝑗</m:t>
                      </m:r>
                      <m:r>
                        <a:rPr lang="en-MY" sz="1200" i="1">
                          <a:latin typeface="Cambria Math" panose="02040503050406030204" pitchFamily="18" charset="0"/>
                        </a:rPr>
                        <m:t>=1,…,</m:t>
                      </m:r>
                      <m:r>
                        <a:rPr lang="en-MY" sz="1200" i="1">
                          <a:latin typeface="Cambria Math" panose="02040503050406030204" pitchFamily="18" charset="0"/>
                        </a:rPr>
                        <m:t>𝑚</m:t>
                      </m:r>
                    </m:oMath>
                  </m:oMathPara>
                </a14:m>
                <a:endParaRPr lang="en-MY" sz="1200" dirty="0">
                  <a:latin typeface="Bahnschrift Light" panose="020B0502040204020203" pitchFamily="34" charset="0"/>
                </a:endParaRPr>
              </a:p>
              <a:p>
                <a:pPr marL="139700" lvl="0" indent="0">
                  <a:buNone/>
                </a:pPr>
                <a:r>
                  <a:rPr lang="en-MY" sz="1200" dirty="0">
                    <a:latin typeface="Bahnschrift Light" panose="020B0502040204020203" pitchFamily="34" charset="0"/>
                  </a:rPr>
                  <a:t>Calculation the relative closeness to ideal solution. </a:t>
                </a:r>
              </a:p>
              <a:p>
                <a:pPr marL="139700" indent="0">
                  <a:buNone/>
                </a:pPr>
                <a:r>
                  <a:rPr lang="en-MY" sz="1200" dirty="0">
                    <a:latin typeface="Bahnschrift Light" panose="020B0502040204020203" pitchFamily="34" charset="0"/>
                  </a:rPr>
                  <a:t> </a:t>
                </a:r>
              </a:p>
              <a:p>
                <a:pPr marL="139700" indent="0">
                  <a:buNone/>
                </a:pPr>
                <a14:m>
                  <m:oMathPara xmlns:m="http://schemas.openxmlformats.org/officeDocument/2006/math">
                    <m:oMathParaPr>
                      <m:jc m:val="centerGroup"/>
                    </m:oMathParaPr>
                    <m:oMath xmlns:m="http://schemas.openxmlformats.org/officeDocument/2006/math">
                      <m:sSub>
                        <m:sSubPr>
                          <m:ctrlPr>
                            <a:rPr lang="en-MY" sz="1200" i="1">
                              <a:latin typeface="Cambria Math" panose="02040503050406030204" pitchFamily="18" charset="0"/>
                            </a:rPr>
                          </m:ctrlPr>
                        </m:sSubPr>
                        <m:e>
                          <m:r>
                            <a:rPr lang="en-MY" sz="1200" i="1">
                              <a:latin typeface="Cambria Math" panose="02040503050406030204" pitchFamily="18" charset="0"/>
                            </a:rPr>
                            <m:t>𝐶</m:t>
                          </m:r>
                        </m:e>
                        <m:sub>
                          <m:r>
                            <a:rPr lang="en-MY" sz="1200" i="1">
                              <a:latin typeface="Cambria Math" panose="02040503050406030204" pitchFamily="18" charset="0"/>
                            </a:rPr>
                            <m:t>𝑖</m:t>
                          </m:r>
                        </m:sub>
                      </m:sSub>
                      <m:r>
                        <a:rPr lang="en-MY" sz="1200" i="1">
                          <a:latin typeface="Cambria Math" panose="02040503050406030204" pitchFamily="18" charset="0"/>
                        </a:rPr>
                        <m:t>= </m:t>
                      </m:r>
                      <m:f>
                        <m:fPr>
                          <m:ctrlPr>
                            <a:rPr lang="en-MY" sz="1200" i="1">
                              <a:latin typeface="Cambria Math" panose="02040503050406030204" pitchFamily="18" charset="0"/>
                            </a:rPr>
                          </m:ctrlPr>
                        </m:fPr>
                        <m:num>
                          <m:sSup>
                            <m:sSupPr>
                              <m:ctrlPr>
                                <a:rPr lang="en-MY" sz="1200" i="1">
                                  <a:latin typeface="Cambria Math" panose="02040503050406030204" pitchFamily="18" charset="0"/>
                                </a:rPr>
                              </m:ctrlPr>
                            </m:sSupPr>
                            <m:e>
                              <m:sSub>
                                <m:sSubPr>
                                  <m:ctrlPr>
                                    <a:rPr lang="en-MY" sz="1200" i="1">
                                      <a:latin typeface="Cambria Math" panose="02040503050406030204" pitchFamily="18" charset="0"/>
                                    </a:rPr>
                                  </m:ctrlPr>
                                </m:sSubPr>
                                <m:e>
                                  <m:r>
                                    <a:rPr lang="en-MY" sz="1200" i="1">
                                      <a:latin typeface="Cambria Math" panose="02040503050406030204" pitchFamily="18" charset="0"/>
                                    </a:rPr>
                                    <m:t>𝑆</m:t>
                                  </m:r>
                                </m:e>
                                <m:sub>
                                  <m:r>
                                    <a:rPr lang="en-MY" sz="1200" i="1">
                                      <a:latin typeface="Cambria Math" panose="02040503050406030204" pitchFamily="18" charset="0"/>
                                    </a:rPr>
                                    <m:t>𝑖</m:t>
                                  </m:r>
                                </m:sub>
                              </m:sSub>
                            </m:e>
                            <m:sup>
                              <m:r>
                                <a:rPr lang="en-MY" sz="1200" i="1">
                                  <a:latin typeface="Cambria Math" panose="02040503050406030204" pitchFamily="18" charset="0"/>
                                </a:rPr>
                                <m:t>−</m:t>
                              </m:r>
                            </m:sup>
                          </m:sSup>
                        </m:num>
                        <m:den>
                          <m:sSup>
                            <m:sSupPr>
                              <m:ctrlPr>
                                <a:rPr lang="en-MY" sz="1200" i="1">
                                  <a:latin typeface="Cambria Math" panose="02040503050406030204" pitchFamily="18" charset="0"/>
                                </a:rPr>
                              </m:ctrlPr>
                            </m:sSupPr>
                            <m:e>
                              <m:sSub>
                                <m:sSubPr>
                                  <m:ctrlPr>
                                    <a:rPr lang="en-MY" sz="1200" i="1">
                                      <a:latin typeface="Cambria Math" panose="02040503050406030204" pitchFamily="18" charset="0"/>
                                    </a:rPr>
                                  </m:ctrlPr>
                                </m:sSubPr>
                                <m:e>
                                  <m:r>
                                    <a:rPr lang="en-MY" sz="1200" i="1">
                                      <a:latin typeface="Cambria Math" panose="02040503050406030204" pitchFamily="18" charset="0"/>
                                    </a:rPr>
                                    <m:t>𝑆</m:t>
                                  </m:r>
                                </m:e>
                                <m:sub>
                                  <m:r>
                                    <a:rPr lang="en-MY" sz="1200" i="1">
                                      <a:latin typeface="Cambria Math" panose="02040503050406030204" pitchFamily="18" charset="0"/>
                                    </a:rPr>
                                    <m:t>𝑖</m:t>
                                  </m:r>
                                </m:sub>
                              </m:sSub>
                            </m:e>
                            <m:sup>
                              <m:r>
                                <a:rPr lang="en-MY" sz="1200" i="1">
                                  <a:latin typeface="Cambria Math" panose="02040503050406030204" pitchFamily="18" charset="0"/>
                                </a:rPr>
                                <m:t>−</m:t>
                              </m:r>
                            </m:sup>
                          </m:sSup>
                          <m:r>
                            <a:rPr lang="en-MY" sz="1200" i="1">
                              <a:latin typeface="Cambria Math" panose="02040503050406030204" pitchFamily="18" charset="0"/>
                            </a:rPr>
                            <m:t>+</m:t>
                          </m:r>
                          <m:sSup>
                            <m:sSupPr>
                              <m:ctrlPr>
                                <a:rPr lang="en-MY" sz="1200" i="1">
                                  <a:latin typeface="Cambria Math" panose="02040503050406030204" pitchFamily="18" charset="0"/>
                                </a:rPr>
                              </m:ctrlPr>
                            </m:sSupPr>
                            <m:e>
                              <m:sSub>
                                <m:sSubPr>
                                  <m:ctrlPr>
                                    <a:rPr lang="en-MY" sz="1200" i="1">
                                      <a:latin typeface="Cambria Math" panose="02040503050406030204" pitchFamily="18" charset="0"/>
                                    </a:rPr>
                                  </m:ctrlPr>
                                </m:sSubPr>
                                <m:e>
                                  <m:r>
                                    <a:rPr lang="en-MY" sz="1200" i="1">
                                      <a:latin typeface="Cambria Math" panose="02040503050406030204" pitchFamily="18" charset="0"/>
                                    </a:rPr>
                                    <m:t>𝑆</m:t>
                                  </m:r>
                                </m:e>
                                <m:sub>
                                  <m:r>
                                    <a:rPr lang="en-MY" sz="1200" i="1">
                                      <a:latin typeface="Cambria Math" panose="02040503050406030204" pitchFamily="18" charset="0"/>
                                    </a:rPr>
                                    <m:t>𝑖</m:t>
                                  </m:r>
                                </m:sub>
                              </m:sSub>
                            </m:e>
                            <m:sup>
                              <m:r>
                                <a:rPr lang="en-MY" sz="1200" i="1">
                                  <a:latin typeface="Cambria Math" panose="02040503050406030204" pitchFamily="18" charset="0"/>
                                </a:rPr>
                                <m:t>+</m:t>
                              </m:r>
                            </m:sup>
                          </m:sSup>
                        </m:den>
                      </m:f>
                    </m:oMath>
                  </m:oMathPara>
                </a14:m>
                <a:endParaRPr lang="en-MY" sz="1200" dirty="0">
                  <a:latin typeface="Bahnschrift Light" panose="020B0502040204020203" pitchFamily="34" charset="0"/>
                </a:endParaRPr>
              </a:p>
              <a:p>
                <a:pPr marL="139700" indent="0">
                  <a:buNone/>
                </a:pPr>
                <a:r>
                  <a:rPr lang="en-MY" sz="1200" dirty="0">
                    <a:latin typeface="Bahnschrift Light" panose="020B0502040204020203" pitchFamily="34" charset="0"/>
                  </a:rPr>
                  <a:t> </a:t>
                </a:r>
              </a:p>
              <a:p>
                <a:pPr marL="139700" lvl="0" indent="0">
                  <a:buNone/>
                </a:pPr>
                <a:r>
                  <a:rPr lang="en-MY" sz="1200" dirty="0">
                    <a:latin typeface="Bahnschrift Light" panose="020B0502040204020203" pitchFamily="34" charset="0"/>
                  </a:rPr>
                  <a:t>Rank the preference order. According to the value of </a:t>
                </a:r>
                <a14:m>
                  <m:oMath xmlns:m="http://schemas.openxmlformats.org/officeDocument/2006/math">
                    <m:sSub>
                      <m:sSubPr>
                        <m:ctrlPr>
                          <a:rPr lang="en-MY" sz="1200" i="1">
                            <a:latin typeface="Cambria Math" panose="02040503050406030204" pitchFamily="18" charset="0"/>
                          </a:rPr>
                        </m:ctrlPr>
                      </m:sSubPr>
                      <m:e>
                        <m:r>
                          <a:rPr lang="en-MY" sz="1200" i="1">
                            <a:latin typeface="Cambria Math" panose="02040503050406030204" pitchFamily="18" charset="0"/>
                          </a:rPr>
                          <m:t>𝐶</m:t>
                        </m:r>
                      </m:e>
                      <m:sub>
                        <m:r>
                          <a:rPr lang="en-MY" sz="1200" i="1">
                            <a:latin typeface="Cambria Math" panose="02040503050406030204" pitchFamily="18" charset="0"/>
                          </a:rPr>
                          <m:t>𝑖</m:t>
                        </m:r>
                      </m:sub>
                    </m:sSub>
                  </m:oMath>
                </a14:m>
                <a:r>
                  <a:rPr lang="en-MY" sz="1200" dirty="0">
                    <a:latin typeface="Bahnschrift Light" panose="020B0502040204020203" pitchFamily="34" charset="0"/>
                  </a:rPr>
                  <a:t> the higher the value of relative closeness, the higher the ranking order and hence the better the performance of alternative. </a:t>
                </a:r>
              </a:p>
              <a:p>
                <a:pPr marL="0" indent="0">
                  <a:buNone/>
                </a:pPr>
                <a:endParaRPr dirty="0">
                  <a:latin typeface="Bahnschrift Light" panose="020B0502040204020203" pitchFamily="34" charset="0"/>
                </a:endParaRPr>
              </a:p>
            </p:txBody>
          </p:sp>
        </mc:Choice>
        <mc:Fallback>
          <p:sp>
            <p:nvSpPr>
              <p:cNvPr id="1226" name="Google Shape;1226;p47"/>
              <p:cNvSpPr txBox="1">
                <a:spLocks noGrp="1" noRot="1" noChangeAspect="1" noMove="1" noResize="1" noEditPoints="1" noAdjustHandles="1" noChangeArrowheads="1" noChangeShapeType="1" noTextEdit="1"/>
              </p:cNvSpPr>
              <p:nvPr>
                <p:ph type="body" idx="1"/>
              </p:nvPr>
            </p:nvSpPr>
            <p:spPr>
              <a:xfrm>
                <a:off x="292251" y="1350776"/>
                <a:ext cx="7576622" cy="3792724"/>
              </a:xfrm>
              <a:prstGeom prst="rect">
                <a:avLst/>
              </a:prstGeom>
              <a:blipFill>
                <a:blip r:embed="rId3"/>
                <a:stretch>
                  <a:fillRect/>
                </a:stretch>
              </a:blipFill>
            </p:spPr>
            <p:txBody>
              <a:bodyPr/>
              <a:lstStyle/>
              <a:p>
                <a:r>
                  <a:rPr lang="en-MY">
                    <a:noFill/>
                  </a:rPr>
                  <a:t> </a:t>
                </a:r>
              </a:p>
            </p:txBody>
          </p:sp>
        </mc:Fallback>
      </mc:AlternateContent>
      <p:pic>
        <p:nvPicPr>
          <p:cNvPr id="2" name="Picture 1">
            <a:extLst>
              <a:ext uri="{FF2B5EF4-FFF2-40B4-BE49-F238E27FC236}">
                <a16:creationId xmlns:a16="http://schemas.microsoft.com/office/drawing/2014/main" id="{06356D8D-AE7D-405D-A7AB-E877200238EF}"/>
              </a:ext>
            </a:extLst>
          </p:cNvPr>
          <p:cNvPicPr>
            <a:picLocks noChangeAspect="1"/>
          </p:cNvPicPr>
          <p:nvPr/>
        </p:nvPicPr>
        <p:blipFill>
          <a:blip r:embed="rId4"/>
          <a:stretch>
            <a:fillRect/>
          </a:stretch>
        </p:blipFill>
        <p:spPr>
          <a:xfrm>
            <a:off x="5605139" y="350840"/>
            <a:ext cx="2243522" cy="132904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D610F-1DB5-4468-ABC4-B348A945F2E8}"/>
              </a:ext>
            </a:extLst>
          </p:cNvPr>
          <p:cNvSpPr>
            <a:spLocks noGrp="1"/>
          </p:cNvSpPr>
          <p:nvPr>
            <p:ph type="title"/>
          </p:nvPr>
        </p:nvSpPr>
        <p:spPr/>
        <p:txBody>
          <a:bodyPr/>
          <a:lstStyle/>
          <a:p>
            <a:r>
              <a:rPr lang="en-MY" dirty="0"/>
              <a:t>EXPECTED RESULT</a:t>
            </a:r>
          </a:p>
        </p:txBody>
      </p:sp>
      <p:graphicFrame>
        <p:nvGraphicFramePr>
          <p:cNvPr id="13" name="Diagram 12">
            <a:extLst>
              <a:ext uri="{FF2B5EF4-FFF2-40B4-BE49-F238E27FC236}">
                <a16:creationId xmlns:a16="http://schemas.microsoft.com/office/drawing/2014/main" id="{612EDC40-758C-4602-A7C2-C6E9D50D97CB}"/>
              </a:ext>
            </a:extLst>
          </p:cNvPr>
          <p:cNvGraphicFramePr/>
          <p:nvPr>
            <p:extLst>
              <p:ext uri="{D42A27DB-BD31-4B8C-83A1-F6EECF244321}">
                <p14:modId xmlns:p14="http://schemas.microsoft.com/office/powerpoint/2010/main" val="980623470"/>
              </p:ext>
            </p:extLst>
          </p:nvPr>
        </p:nvGraphicFramePr>
        <p:xfrm>
          <a:off x="561975" y="1247776"/>
          <a:ext cx="7410450" cy="3619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Picture 13">
            <a:extLst>
              <a:ext uri="{FF2B5EF4-FFF2-40B4-BE49-F238E27FC236}">
                <a16:creationId xmlns:a16="http://schemas.microsoft.com/office/drawing/2014/main" id="{F5F07980-3787-4537-ACF9-90C96E7FB479}"/>
              </a:ext>
            </a:extLst>
          </p:cNvPr>
          <p:cNvPicPr>
            <a:picLocks noChangeAspect="1"/>
          </p:cNvPicPr>
          <p:nvPr/>
        </p:nvPicPr>
        <p:blipFill>
          <a:blip r:embed="rId7"/>
          <a:stretch>
            <a:fillRect/>
          </a:stretch>
        </p:blipFill>
        <p:spPr>
          <a:xfrm>
            <a:off x="4686300" y="-132255"/>
            <a:ext cx="1707696" cy="2025796"/>
          </a:xfrm>
          <a:prstGeom prst="rect">
            <a:avLst/>
          </a:prstGeom>
        </p:spPr>
      </p:pic>
    </p:spTree>
    <p:extLst>
      <p:ext uri="{BB962C8B-B14F-4D97-AF65-F5344CB8AC3E}">
        <p14:creationId xmlns:p14="http://schemas.microsoft.com/office/powerpoint/2010/main" val="368327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grpSp>
        <p:nvGrpSpPr>
          <p:cNvPr id="1256" name="Google Shape;1256;p49"/>
          <p:cNvGrpSpPr/>
          <p:nvPr/>
        </p:nvGrpSpPr>
        <p:grpSpPr>
          <a:xfrm>
            <a:off x="6169900" y="1791507"/>
            <a:ext cx="2481882" cy="2047824"/>
            <a:chOff x="4462552" y="1791509"/>
            <a:chExt cx="2993578" cy="2329958"/>
          </a:xfrm>
        </p:grpSpPr>
        <p:grpSp>
          <p:nvGrpSpPr>
            <p:cNvPr id="1257" name="Google Shape;1257;p49"/>
            <p:cNvGrpSpPr/>
            <p:nvPr/>
          </p:nvGrpSpPr>
          <p:grpSpPr>
            <a:xfrm>
              <a:off x="6124935" y="1791509"/>
              <a:ext cx="1331195" cy="2329958"/>
              <a:chOff x="2081947" y="1702000"/>
              <a:chExt cx="1249362" cy="2186727"/>
            </a:xfrm>
          </p:grpSpPr>
          <p:sp>
            <p:nvSpPr>
              <p:cNvPr id="1258" name="Google Shape;1258;p49"/>
              <p:cNvSpPr/>
              <p:nvPr/>
            </p:nvSpPr>
            <p:spPr>
              <a:xfrm>
                <a:off x="2081947" y="1702004"/>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49"/>
              <p:cNvSpPr/>
              <p:nvPr/>
            </p:nvSpPr>
            <p:spPr>
              <a:xfrm>
                <a:off x="2394393" y="1702004"/>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49"/>
              <p:cNvSpPr/>
              <p:nvPr/>
            </p:nvSpPr>
            <p:spPr>
              <a:xfrm>
                <a:off x="2706839" y="1702004"/>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49"/>
              <p:cNvSpPr/>
              <p:nvPr/>
            </p:nvSpPr>
            <p:spPr>
              <a:xfrm>
                <a:off x="2081947" y="2014435"/>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49"/>
              <p:cNvSpPr/>
              <p:nvPr/>
            </p:nvSpPr>
            <p:spPr>
              <a:xfrm>
                <a:off x="2394393" y="2014435"/>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49"/>
              <p:cNvSpPr/>
              <p:nvPr/>
            </p:nvSpPr>
            <p:spPr>
              <a:xfrm>
                <a:off x="2706839" y="2014435"/>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49"/>
              <p:cNvSpPr/>
              <p:nvPr/>
            </p:nvSpPr>
            <p:spPr>
              <a:xfrm>
                <a:off x="2081947" y="2326867"/>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49"/>
              <p:cNvSpPr/>
              <p:nvPr/>
            </p:nvSpPr>
            <p:spPr>
              <a:xfrm>
                <a:off x="2394393" y="2326867"/>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49"/>
              <p:cNvSpPr/>
              <p:nvPr/>
            </p:nvSpPr>
            <p:spPr>
              <a:xfrm>
                <a:off x="2706839" y="2326867"/>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49"/>
              <p:cNvSpPr/>
              <p:nvPr/>
            </p:nvSpPr>
            <p:spPr>
              <a:xfrm>
                <a:off x="2081947" y="2639298"/>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49"/>
              <p:cNvSpPr/>
              <p:nvPr/>
            </p:nvSpPr>
            <p:spPr>
              <a:xfrm>
                <a:off x="2394393" y="2639298"/>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49"/>
              <p:cNvSpPr/>
              <p:nvPr/>
            </p:nvSpPr>
            <p:spPr>
              <a:xfrm>
                <a:off x="2706839" y="2639298"/>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49"/>
              <p:cNvSpPr/>
              <p:nvPr/>
            </p:nvSpPr>
            <p:spPr>
              <a:xfrm>
                <a:off x="2081947" y="2951565"/>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49"/>
              <p:cNvSpPr/>
              <p:nvPr/>
            </p:nvSpPr>
            <p:spPr>
              <a:xfrm>
                <a:off x="2394393" y="2951565"/>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49"/>
              <p:cNvSpPr/>
              <p:nvPr/>
            </p:nvSpPr>
            <p:spPr>
              <a:xfrm>
                <a:off x="2706839" y="2951565"/>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49"/>
              <p:cNvSpPr/>
              <p:nvPr/>
            </p:nvSpPr>
            <p:spPr>
              <a:xfrm>
                <a:off x="2081947" y="3263996"/>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49"/>
              <p:cNvSpPr/>
              <p:nvPr/>
            </p:nvSpPr>
            <p:spPr>
              <a:xfrm>
                <a:off x="2394393" y="3263996"/>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49"/>
              <p:cNvSpPr/>
              <p:nvPr/>
            </p:nvSpPr>
            <p:spPr>
              <a:xfrm>
                <a:off x="2706839" y="3263996"/>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49"/>
              <p:cNvSpPr/>
              <p:nvPr/>
            </p:nvSpPr>
            <p:spPr>
              <a:xfrm>
                <a:off x="2081947" y="3576427"/>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49"/>
              <p:cNvSpPr/>
              <p:nvPr/>
            </p:nvSpPr>
            <p:spPr>
              <a:xfrm>
                <a:off x="2394393" y="3576427"/>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49"/>
              <p:cNvSpPr/>
              <p:nvPr/>
            </p:nvSpPr>
            <p:spPr>
              <a:xfrm>
                <a:off x="2706839" y="3576427"/>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9" name="Google Shape;1279;p49"/>
              <p:cNvGrpSpPr/>
              <p:nvPr/>
            </p:nvGrpSpPr>
            <p:grpSpPr>
              <a:xfrm>
                <a:off x="3019071" y="2951560"/>
                <a:ext cx="312237" cy="937099"/>
                <a:chOff x="-217850" y="1312575"/>
                <a:chExt cx="174600" cy="524016"/>
              </a:xfrm>
            </p:grpSpPr>
            <p:sp>
              <p:nvSpPr>
                <p:cNvPr id="1280" name="Google Shape;1280;p49"/>
                <p:cNvSpPr/>
                <p:nvPr/>
              </p:nvSpPr>
              <p:spPr>
                <a:xfrm>
                  <a:off x="-217850" y="1312575"/>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49"/>
                <p:cNvSpPr/>
                <p:nvPr/>
              </p:nvSpPr>
              <p:spPr>
                <a:xfrm>
                  <a:off x="-217850" y="1487283"/>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49"/>
                <p:cNvSpPr/>
                <p:nvPr/>
              </p:nvSpPr>
              <p:spPr>
                <a:xfrm>
                  <a:off x="-217850" y="1661991"/>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3" name="Google Shape;1283;p49"/>
              <p:cNvGrpSpPr/>
              <p:nvPr/>
            </p:nvGrpSpPr>
            <p:grpSpPr>
              <a:xfrm>
                <a:off x="3019071" y="1702000"/>
                <a:ext cx="312237" cy="1249529"/>
                <a:chOff x="-217850" y="1312575"/>
                <a:chExt cx="174600" cy="698725"/>
              </a:xfrm>
            </p:grpSpPr>
            <p:sp>
              <p:nvSpPr>
                <p:cNvPr id="1284" name="Google Shape;1284;p49"/>
                <p:cNvSpPr/>
                <p:nvPr/>
              </p:nvSpPr>
              <p:spPr>
                <a:xfrm>
                  <a:off x="-217850" y="1312575"/>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49"/>
                <p:cNvSpPr/>
                <p:nvPr/>
              </p:nvSpPr>
              <p:spPr>
                <a:xfrm>
                  <a:off x="-217850" y="1487283"/>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49"/>
                <p:cNvSpPr/>
                <p:nvPr/>
              </p:nvSpPr>
              <p:spPr>
                <a:xfrm>
                  <a:off x="-217850" y="1661991"/>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9"/>
                <p:cNvSpPr/>
                <p:nvPr/>
              </p:nvSpPr>
              <p:spPr>
                <a:xfrm>
                  <a:off x="-217850" y="1836700"/>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88" name="Google Shape;1288;p49"/>
            <p:cNvGrpSpPr/>
            <p:nvPr/>
          </p:nvGrpSpPr>
          <p:grpSpPr>
            <a:xfrm>
              <a:off x="4462552" y="1791509"/>
              <a:ext cx="1664104" cy="2329958"/>
              <a:chOff x="2706839" y="1702000"/>
              <a:chExt cx="1561806" cy="2186727"/>
            </a:xfrm>
          </p:grpSpPr>
          <p:sp>
            <p:nvSpPr>
              <p:cNvPr id="1289" name="Google Shape;1289;p49"/>
              <p:cNvSpPr/>
              <p:nvPr/>
            </p:nvSpPr>
            <p:spPr>
              <a:xfrm>
                <a:off x="2706839" y="1702004"/>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9"/>
              <p:cNvSpPr/>
              <p:nvPr/>
            </p:nvSpPr>
            <p:spPr>
              <a:xfrm>
                <a:off x="2706839" y="2014435"/>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9"/>
              <p:cNvSpPr/>
              <p:nvPr/>
            </p:nvSpPr>
            <p:spPr>
              <a:xfrm>
                <a:off x="2706839" y="2326867"/>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9"/>
              <p:cNvSpPr/>
              <p:nvPr/>
            </p:nvSpPr>
            <p:spPr>
              <a:xfrm>
                <a:off x="2706839" y="2639298"/>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9"/>
              <p:cNvSpPr/>
              <p:nvPr/>
            </p:nvSpPr>
            <p:spPr>
              <a:xfrm>
                <a:off x="2706839" y="2951565"/>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9"/>
              <p:cNvSpPr/>
              <p:nvPr/>
            </p:nvSpPr>
            <p:spPr>
              <a:xfrm>
                <a:off x="2706839" y="3263996"/>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9"/>
              <p:cNvSpPr/>
              <p:nvPr/>
            </p:nvSpPr>
            <p:spPr>
              <a:xfrm>
                <a:off x="2706839" y="3576427"/>
                <a:ext cx="312300" cy="3123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6" name="Google Shape;1296;p49"/>
              <p:cNvGrpSpPr/>
              <p:nvPr/>
            </p:nvGrpSpPr>
            <p:grpSpPr>
              <a:xfrm>
                <a:off x="3019071" y="2951560"/>
                <a:ext cx="1249574" cy="937099"/>
                <a:chOff x="-217850" y="1312575"/>
                <a:chExt cx="698749" cy="524016"/>
              </a:xfrm>
            </p:grpSpPr>
            <p:sp>
              <p:nvSpPr>
                <p:cNvPr id="1297" name="Google Shape;1297;p49"/>
                <p:cNvSpPr/>
                <p:nvPr/>
              </p:nvSpPr>
              <p:spPr>
                <a:xfrm>
                  <a:off x="-217850" y="1312575"/>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9"/>
                <p:cNvSpPr/>
                <p:nvPr/>
              </p:nvSpPr>
              <p:spPr>
                <a:xfrm>
                  <a:off x="-43134" y="1312575"/>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49"/>
                <p:cNvSpPr/>
                <p:nvPr/>
              </p:nvSpPr>
              <p:spPr>
                <a:xfrm>
                  <a:off x="131583" y="1312575"/>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9"/>
                <p:cNvSpPr/>
                <p:nvPr/>
              </p:nvSpPr>
              <p:spPr>
                <a:xfrm>
                  <a:off x="306299" y="1312575"/>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9"/>
                <p:cNvSpPr/>
                <p:nvPr/>
              </p:nvSpPr>
              <p:spPr>
                <a:xfrm>
                  <a:off x="-217850" y="1487283"/>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9"/>
                <p:cNvSpPr/>
                <p:nvPr/>
              </p:nvSpPr>
              <p:spPr>
                <a:xfrm>
                  <a:off x="-43134" y="1487283"/>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9"/>
                <p:cNvSpPr/>
                <p:nvPr/>
              </p:nvSpPr>
              <p:spPr>
                <a:xfrm>
                  <a:off x="131583" y="1487283"/>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9"/>
                <p:cNvSpPr/>
                <p:nvPr/>
              </p:nvSpPr>
              <p:spPr>
                <a:xfrm>
                  <a:off x="306299" y="1487283"/>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9"/>
                <p:cNvSpPr/>
                <p:nvPr/>
              </p:nvSpPr>
              <p:spPr>
                <a:xfrm>
                  <a:off x="-217850" y="1661991"/>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9"/>
                <p:cNvSpPr/>
                <p:nvPr/>
              </p:nvSpPr>
              <p:spPr>
                <a:xfrm>
                  <a:off x="-43134" y="1661991"/>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9"/>
                <p:cNvSpPr/>
                <p:nvPr/>
              </p:nvSpPr>
              <p:spPr>
                <a:xfrm>
                  <a:off x="131583" y="1661991"/>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49"/>
                <p:cNvSpPr/>
                <p:nvPr/>
              </p:nvSpPr>
              <p:spPr>
                <a:xfrm>
                  <a:off x="306299" y="1661991"/>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9" name="Google Shape;1309;p49"/>
              <p:cNvGrpSpPr/>
              <p:nvPr/>
            </p:nvGrpSpPr>
            <p:grpSpPr>
              <a:xfrm>
                <a:off x="3019071" y="1702000"/>
                <a:ext cx="1249574" cy="1249529"/>
                <a:chOff x="-217850" y="1312575"/>
                <a:chExt cx="698749" cy="698725"/>
              </a:xfrm>
            </p:grpSpPr>
            <p:sp>
              <p:nvSpPr>
                <p:cNvPr id="1310" name="Google Shape;1310;p49"/>
                <p:cNvSpPr/>
                <p:nvPr/>
              </p:nvSpPr>
              <p:spPr>
                <a:xfrm>
                  <a:off x="-217850" y="1312575"/>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49"/>
                <p:cNvSpPr/>
                <p:nvPr/>
              </p:nvSpPr>
              <p:spPr>
                <a:xfrm>
                  <a:off x="-43134" y="1312575"/>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49"/>
                <p:cNvSpPr/>
                <p:nvPr/>
              </p:nvSpPr>
              <p:spPr>
                <a:xfrm>
                  <a:off x="306299" y="1312575"/>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49"/>
                <p:cNvSpPr/>
                <p:nvPr/>
              </p:nvSpPr>
              <p:spPr>
                <a:xfrm>
                  <a:off x="-217850" y="1487283"/>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49"/>
                <p:cNvSpPr/>
                <p:nvPr/>
              </p:nvSpPr>
              <p:spPr>
                <a:xfrm>
                  <a:off x="-43134" y="1487283"/>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49"/>
                <p:cNvSpPr/>
                <p:nvPr/>
              </p:nvSpPr>
              <p:spPr>
                <a:xfrm>
                  <a:off x="131583" y="1487283"/>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9"/>
                <p:cNvSpPr/>
                <p:nvPr/>
              </p:nvSpPr>
              <p:spPr>
                <a:xfrm>
                  <a:off x="306299" y="1487283"/>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9"/>
                <p:cNvSpPr/>
                <p:nvPr/>
              </p:nvSpPr>
              <p:spPr>
                <a:xfrm>
                  <a:off x="-217850" y="1661991"/>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49"/>
                <p:cNvSpPr/>
                <p:nvPr/>
              </p:nvSpPr>
              <p:spPr>
                <a:xfrm>
                  <a:off x="-43134" y="1661991"/>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9"/>
                <p:cNvSpPr/>
                <p:nvPr/>
              </p:nvSpPr>
              <p:spPr>
                <a:xfrm>
                  <a:off x="131583" y="1661991"/>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9"/>
                <p:cNvSpPr/>
                <p:nvPr/>
              </p:nvSpPr>
              <p:spPr>
                <a:xfrm>
                  <a:off x="306299" y="1661991"/>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9"/>
                <p:cNvSpPr/>
                <p:nvPr/>
              </p:nvSpPr>
              <p:spPr>
                <a:xfrm>
                  <a:off x="-217850" y="1836700"/>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49"/>
                <p:cNvSpPr/>
                <p:nvPr/>
              </p:nvSpPr>
              <p:spPr>
                <a:xfrm>
                  <a:off x="-43134" y="1836700"/>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49"/>
                <p:cNvSpPr/>
                <p:nvPr/>
              </p:nvSpPr>
              <p:spPr>
                <a:xfrm>
                  <a:off x="131583" y="1836700"/>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9"/>
                <p:cNvSpPr/>
                <p:nvPr/>
              </p:nvSpPr>
              <p:spPr>
                <a:xfrm>
                  <a:off x="306299" y="1836700"/>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9"/>
                <p:cNvSpPr/>
                <p:nvPr/>
              </p:nvSpPr>
              <p:spPr>
                <a:xfrm>
                  <a:off x="131583" y="1312575"/>
                  <a:ext cx="174600" cy="1746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326" name="Google Shape;1326;p49"/>
          <p:cNvGrpSpPr/>
          <p:nvPr/>
        </p:nvGrpSpPr>
        <p:grpSpPr>
          <a:xfrm>
            <a:off x="6870986" y="2030461"/>
            <a:ext cx="1145026" cy="1136729"/>
            <a:chOff x="3604425" y="1260000"/>
            <a:chExt cx="1935146" cy="1913685"/>
          </a:xfrm>
        </p:grpSpPr>
        <p:sp>
          <p:nvSpPr>
            <p:cNvPr id="1327" name="Google Shape;1327;p49"/>
            <p:cNvSpPr/>
            <p:nvPr/>
          </p:nvSpPr>
          <p:spPr>
            <a:xfrm>
              <a:off x="3604425" y="1260000"/>
              <a:ext cx="1935146" cy="1913685"/>
            </a:xfrm>
            <a:custGeom>
              <a:avLst/>
              <a:gdLst/>
              <a:ahLst/>
              <a:cxnLst/>
              <a:rect l="l" t="t" r="r" b="b"/>
              <a:pathLst>
                <a:path w="9107" h="9006" extrusionOk="0">
                  <a:moveTo>
                    <a:pt x="6933" y="0"/>
                  </a:moveTo>
                  <a:cubicBezTo>
                    <a:pt x="6875" y="0"/>
                    <a:pt x="6817" y="7"/>
                    <a:pt x="6759" y="21"/>
                  </a:cubicBezTo>
                  <a:lnTo>
                    <a:pt x="6000" y="191"/>
                  </a:lnTo>
                  <a:lnTo>
                    <a:pt x="2964" y="877"/>
                  </a:lnTo>
                  <a:lnTo>
                    <a:pt x="681" y="1391"/>
                  </a:lnTo>
                  <a:cubicBezTo>
                    <a:pt x="261" y="1485"/>
                    <a:pt x="0" y="1902"/>
                    <a:pt x="95" y="2322"/>
                  </a:cubicBezTo>
                  <a:lnTo>
                    <a:pt x="436" y="3841"/>
                  </a:lnTo>
                  <a:lnTo>
                    <a:pt x="692" y="4979"/>
                  </a:lnTo>
                  <a:lnTo>
                    <a:pt x="864" y="5738"/>
                  </a:lnTo>
                  <a:lnTo>
                    <a:pt x="867" y="5738"/>
                  </a:lnTo>
                  <a:lnTo>
                    <a:pt x="1125" y="6877"/>
                  </a:lnTo>
                  <a:lnTo>
                    <a:pt x="1295" y="7639"/>
                  </a:lnTo>
                  <a:lnTo>
                    <a:pt x="1467" y="8398"/>
                  </a:lnTo>
                  <a:cubicBezTo>
                    <a:pt x="1547" y="8756"/>
                    <a:pt x="1865" y="9006"/>
                    <a:pt x="2223" y="9006"/>
                  </a:cubicBezTo>
                  <a:cubicBezTo>
                    <a:pt x="2253" y="9006"/>
                    <a:pt x="2283" y="9004"/>
                    <a:pt x="2313" y="9001"/>
                  </a:cubicBezTo>
                  <a:cubicBezTo>
                    <a:pt x="2329" y="8998"/>
                    <a:pt x="2345" y="8998"/>
                    <a:pt x="2358" y="8995"/>
                  </a:cubicBezTo>
                  <a:lnTo>
                    <a:pt x="5058" y="8387"/>
                  </a:lnTo>
                  <a:lnTo>
                    <a:pt x="8471" y="7612"/>
                  </a:lnTo>
                  <a:cubicBezTo>
                    <a:pt x="8673" y="7569"/>
                    <a:pt x="8848" y="7445"/>
                    <a:pt x="8958" y="7270"/>
                  </a:cubicBezTo>
                  <a:cubicBezTo>
                    <a:pt x="9069" y="7095"/>
                    <a:pt x="9106" y="6882"/>
                    <a:pt x="9058" y="6680"/>
                  </a:cubicBezTo>
                  <a:lnTo>
                    <a:pt x="7688" y="608"/>
                  </a:lnTo>
                  <a:cubicBezTo>
                    <a:pt x="7645" y="406"/>
                    <a:pt x="7521" y="231"/>
                    <a:pt x="7346" y="121"/>
                  </a:cubicBezTo>
                  <a:cubicBezTo>
                    <a:pt x="7221" y="42"/>
                    <a:pt x="7078" y="0"/>
                    <a:pt x="69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9"/>
            <p:cNvSpPr/>
            <p:nvPr/>
          </p:nvSpPr>
          <p:spPr>
            <a:xfrm>
              <a:off x="4233593" y="1300372"/>
              <a:ext cx="827861" cy="952593"/>
            </a:xfrm>
            <a:custGeom>
              <a:avLst/>
              <a:gdLst/>
              <a:ahLst/>
              <a:cxnLst/>
              <a:rect l="l" t="t" r="r" b="b"/>
              <a:pathLst>
                <a:path w="3896" h="4483" extrusionOk="0">
                  <a:moveTo>
                    <a:pt x="3039" y="1"/>
                  </a:moveTo>
                  <a:lnTo>
                    <a:pt x="0" y="687"/>
                  </a:lnTo>
                  <a:lnTo>
                    <a:pt x="856" y="4482"/>
                  </a:lnTo>
                  <a:lnTo>
                    <a:pt x="2119" y="3002"/>
                  </a:lnTo>
                  <a:lnTo>
                    <a:pt x="3895" y="3799"/>
                  </a:lnTo>
                  <a:lnTo>
                    <a:pt x="30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9"/>
            <p:cNvSpPr/>
            <p:nvPr/>
          </p:nvSpPr>
          <p:spPr>
            <a:xfrm>
              <a:off x="3660521" y="1857293"/>
              <a:ext cx="351246" cy="218865"/>
            </a:xfrm>
            <a:custGeom>
              <a:avLst/>
              <a:gdLst/>
              <a:ahLst/>
              <a:cxnLst/>
              <a:rect l="l" t="t" r="r" b="b"/>
              <a:pathLst>
                <a:path w="1653" h="1030" extrusionOk="0">
                  <a:moveTo>
                    <a:pt x="1237" y="0"/>
                  </a:moveTo>
                  <a:cubicBezTo>
                    <a:pt x="1205" y="0"/>
                    <a:pt x="1173" y="4"/>
                    <a:pt x="1141" y="12"/>
                  </a:cubicBezTo>
                  <a:lnTo>
                    <a:pt x="0" y="270"/>
                  </a:lnTo>
                  <a:lnTo>
                    <a:pt x="172" y="1030"/>
                  </a:lnTo>
                  <a:lnTo>
                    <a:pt x="1314" y="771"/>
                  </a:lnTo>
                  <a:cubicBezTo>
                    <a:pt x="1454" y="744"/>
                    <a:pt x="1567" y="645"/>
                    <a:pt x="1610" y="510"/>
                  </a:cubicBezTo>
                  <a:cubicBezTo>
                    <a:pt x="1653" y="375"/>
                    <a:pt x="1621" y="227"/>
                    <a:pt x="1524" y="122"/>
                  </a:cubicBezTo>
                  <a:cubicBezTo>
                    <a:pt x="1447" y="44"/>
                    <a:pt x="1343" y="0"/>
                    <a:pt x="12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9"/>
            <p:cNvSpPr/>
            <p:nvPr/>
          </p:nvSpPr>
          <p:spPr>
            <a:xfrm>
              <a:off x="3751464" y="2261012"/>
              <a:ext cx="351246" cy="218865"/>
            </a:xfrm>
            <a:custGeom>
              <a:avLst/>
              <a:gdLst/>
              <a:ahLst/>
              <a:cxnLst/>
              <a:rect l="l" t="t" r="r" b="b"/>
              <a:pathLst>
                <a:path w="1653" h="1030" extrusionOk="0">
                  <a:moveTo>
                    <a:pt x="1239" y="0"/>
                  </a:moveTo>
                  <a:cubicBezTo>
                    <a:pt x="1207" y="0"/>
                    <a:pt x="1174" y="4"/>
                    <a:pt x="1141" y="12"/>
                  </a:cubicBezTo>
                  <a:lnTo>
                    <a:pt x="0" y="271"/>
                  </a:lnTo>
                  <a:lnTo>
                    <a:pt x="172" y="1030"/>
                  </a:lnTo>
                  <a:lnTo>
                    <a:pt x="175" y="1030"/>
                  </a:lnTo>
                  <a:lnTo>
                    <a:pt x="1314" y="771"/>
                  </a:lnTo>
                  <a:cubicBezTo>
                    <a:pt x="1454" y="745"/>
                    <a:pt x="1567" y="645"/>
                    <a:pt x="1610" y="510"/>
                  </a:cubicBezTo>
                  <a:cubicBezTo>
                    <a:pt x="1653" y="373"/>
                    <a:pt x="1621" y="225"/>
                    <a:pt x="1524" y="123"/>
                  </a:cubicBezTo>
                  <a:cubicBezTo>
                    <a:pt x="1448" y="43"/>
                    <a:pt x="1345" y="0"/>
                    <a:pt x="1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49"/>
            <p:cNvSpPr/>
            <p:nvPr/>
          </p:nvSpPr>
          <p:spPr>
            <a:xfrm>
              <a:off x="3843470" y="2664307"/>
              <a:ext cx="350821" cy="218865"/>
            </a:xfrm>
            <a:custGeom>
              <a:avLst/>
              <a:gdLst/>
              <a:ahLst/>
              <a:cxnLst/>
              <a:rect l="l" t="t" r="r" b="b"/>
              <a:pathLst>
                <a:path w="1651" h="1030" extrusionOk="0">
                  <a:moveTo>
                    <a:pt x="1221" y="0"/>
                  </a:moveTo>
                  <a:cubicBezTo>
                    <a:pt x="1193" y="0"/>
                    <a:pt x="1165" y="3"/>
                    <a:pt x="1136" y="9"/>
                  </a:cubicBezTo>
                  <a:lnTo>
                    <a:pt x="0" y="268"/>
                  </a:lnTo>
                  <a:lnTo>
                    <a:pt x="173" y="1030"/>
                  </a:lnTo>
                  <a:lnTo>
                    <a:pt x="1309" y="774"/>
                  </a:lnTo>
                  <a:cubicBezTo>
                    <a:pt x="1519" y="725"/>
                    <a:pt x="1651" y="518"/>
                    <a:pt x="1605" y="305"/>
                  </a:cubicBezTo>
                  <a:cubicBezTo>
                    <a:pt x="1563" y="124"/>
                    <a:pt x="1402" y="0"/>
                    <a:pt x="12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2" name="Google Shape;1332;p49"/>
          <p:cNvSpPr txBox="1">
            <a:spLocks noGrp="1"/>
          </p:cNvSpPr>
          <p:nvPr>
            <p:ph type="subTitle" idx="4294967295"/>
          </p:nvPr>
        </p:nvSpPr>
        <p:spPr>
          <a:xfrm flipH="1">
            <a:off x="6081596" y="3229302"/>
            <a:ext cx="2660100" cy="34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latin typeface="Ubuntu"/>
                <a:ea typeface="Ubuntu"/>
                <a:cs typeface="Ubuntu"/>
                <a:sym typeface="Ubuntu"/>
              </a:rPr>
              <a:t>DELIVERY SERVICE</a:t>
            </a:r>
            <a:endParaRPr sz="2000" b="1" dirty="0">
              <a:latin typeface="Ubuntu"/>
              <a:ea typeface="Ubuntu"/>
              <a:cs typeface="Ubuntu"/>
              <a:sym typeface="Ubuntu"/>
            </a:endParaRPr>
          </a:p>
        </p:txBody>
      </p:sp>
      <p:sp>
        <p:nvSpPr>
          <p:cNvPr id="1334" name="Google Shape;1334;p49"/>
          <p:cNvSpPr txBox="1">
            <a:spLocks noGrp="1"/>
          </p:cNvSpPr>
          <p:nvPr>
            <p:ph type="title"/>
          </p:nvPr>
        </p:nvSpPr>
        <p:spPr>
          <a:xfrm>
            <a:off x="752400" y="691150"/>
            <a:ext cx="3819600" cy="465900"/>
          </a:xfrm>
          <a:prstGeom prst="rect">
            <a:avLst/>
          </a:prstGeom>
        </p:spPr>
        <p:txBody>
          <a:bodyPr spcFirstLastPara="1" wrap="square" lIns="54000" tIns="91425" rIns="91425" bIns="91425" anchor="ctr" anchorCtr="0">
            <a:noAutofit/>
          </a:bodyPr>
          <a:lstStyle/>
          <a:p>
            <a:pPr marL="0" lvl="0" indent="0" algn="l" rtl="0">
              <a:spcBef>
                <a:spcPts val="0"/>
              </a:spcBef>
              <a:spcAft>
                <a:spcPts val="0"/>
              </a:spcAft>
              <a:buNone/>
            </a:pPr>
            <a:r>
              <a:rPr lang="en" dirty="0"/>
              <a:t>EXPECTED RESULT</a:t>
            </a:r>
            <a:endParaRPr dirty="0"/>
          </a:p>
        </p:txBody>
      </p:sp>
      <p:sp>
        <p:nvSpPr>
          <p:cNvPr id="1335" name="Google Shape;1335;p49"/>
          <p:cNvSpPr/>
          <p:nvPr/>
        </p:nvSpPr>
        <p:spPr>
          <a:xfrm>
            <a:off x="6552773" y="1074249"/>
            <a:ext cx="383100" cy="3831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9"/>
          <p:cNvSpPr txBox="1">
            <a:spLocks noGrp="1"/>
          </p:cNvSpPr>
          <p:nvPr>
            <p:ph type="body" idx="1"/>
          </p:nvPr>
        </p:nvSpPr>
        <p:spPr>
          <a:xfrm>
            <a:off x="360963" y="1157050"/>
            <a:ext cx="4322266" cy="1149011"/>
          </a:xfrm>
          <a:prstGeom prst="rect">
            <a:avLst/>
          </a:prstGeom>
        </p:spPr>
        <p:txBody>
          <a:bodyPr spcFirstLastPara="1" wrap="square" lIns="91425" tIns="91425" rIns="91425" bIns="91425" anchor="t" anchorCtr="0">
            <a:noAutofit/>
          </a:bodyPr>
          <a:lstStyle/>
          <a:p>
            <a:pPr marL="0" lvl="0" indent="0">
              <a:spcBef>
                <a:spcPts val="1600"/>
              </a:spcBef>
              <a:spcAft>
                <a:spcPts val="1600"/>
              </a:spcAft>
              <a:buNone/>
            </a:pPr>
            <a:r>
              <a:rPr lang="en-MY" dirty="0"/>
              <a:t>Ranking of the factors that influenced the courier’s selection. </a:t>
            </a:r>
            <a:endParaRPr dirty="0"/>
          </a:p>
        </p:txBody>
      </p:sp>
      <p:sp>
        <p:nvSpPr>
          <p:cNvPr id="1337" name="Google Shape;1337;p49"/>
          <p:cNvSpPr txBox="1"/>
          <p:nvPr/>
        </p:nvSpPr>
        <p:spPr>
          <a:xfrm>
            <a:off x="6552778" y="1075062"/>
            <a:ext cx="383100" cy="32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accent2"/>
                </a:solidFill>
                <a:latin typeface="Rubik"/>
                <a:ea typeface="Rubik"/>
                <a:cs typeface="Rubik"/>
                <a:sym typeface="Rubik"/>
              </a:rPr>
              <a:t>x</a:t>
            </a:r>
            <a:endParaRPr sz="2800" dirty="0">
              <a:solidFill>
                <a:schemeClr val="accent2"/>
              </a:solidFill>
              <a:latin typeface="Rubik"/>
              <a:ea typeface="Rubik"/>
              <a:cs typeface="Rubik"/>
              <a:sym typeface="Rubik"/>
            </a:endParaRP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EA5573BE-79AA-4E5D-BE93-F644B874F1AC}"/>
                  </a:ext>
                </a:extLst>
              </p:cNvPr>
              <p:cNvGraphicFramePr>
                <a:graphicFrameLocks noGrp="1"/>
              </p:cNvGraphicFramePr>
              <p:nvPr>
                <p:extLst>
                  <p:ext uri="{D42A27DB-BD31-4B8C-83A1-F6EECF244321}">
                    <p14:modId xmlns:p14="http://schemas.microsoft.com/office/powerpoint/2010/main" val="692596972"/>
                  </p:ext>
                </p:extLst>
              </p:nvPr>
            </p:nvGraphicFramePr>
            <p:xfrm>
              <a:off x="492218" y="2306062"/>
              <a:ext cx="5358547" cy="2047823"/>
            </p:xfrm>
            <a:graphic>
              <a:graphicData uri="http://schemas.openxmlformats.org/drawingml/2006/table">
                <a:tbl>
                  <a:tblPr firstRow="1" firstCol="1" bandRow="1">
                    <a:tableStyleId>{857A1E8D-1018-49FE-8F44-F91E85AAAFFD}</a:tableStyleId>
                  </a:tblPr>
                  <a:tblGrid>
                    <a:gridCol w="1785967">
                      <a:extLst>
                        <a:ext uri="{9D8B030D-6E8A-4147-A177-3AD203B41FA5}">
                          <a16:colId xmlns:a16="http://schemas.microsoft.com/office/drawing/2014/main" val="2699460388"/>
                        </a:ext>
                      </a:extLst>
                    </a:gridCol>
                    <a:gridCol w="1785967">
                      <a:extLst>
                        <a:ext uri="{9D8B030D-6E8A-4147-A177-3AD203B41FA5}">
                          <a16:colId xmlns:a16="http://schemas.microsoft.com/office/drawing/2014/main" val="3895853917"/>
                        </a:ext>
                      </a:extLst>
                    </a:gridCol>
                    <a:gridCol w="1786613">
                      <a:extLst>
                        <a:ext uri="{9D8B030D-6E8A-4147-A177-3AD203B41FA5}">
                          <a16:colId xmlns:a16="http://schemas.microsoft.com/office/drawing/2014/main" val="2926702730"/>
                        </a:ext>
                      </a:extLst>
                    </a:gridCol>
                  </a:tblGrid>
                  <a:tr h="462567">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Factor</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14:m>
                            <m:oMathPara xmlns:m="http://schemas.openxmlformats.org/officeDocument/2006/math">
                              <m:oMathParaPr>
                                <m:jc m:val="centerGroup"/>
                              </m:oMathParaPr>
                              <m:oMath xmlns:m="http://schemas.openxmlformats.org/officeDocument/2006/math">
                                <m:sSub>
                                  <m:sSubPr>
                                    <m:ctrlPr>
                                      <a:rPr lang="en-MY" sz="1400">
                                        <a:effectLst/>
                                      </a:rPr>
                                    </m:ctrlPr>
                                  </m:sSubPr>
                                  <m:e>
                                    <m:r>
                                      <a:rPr lang="en-MY" sz="1400">
                                        <a:effectLst/>
                                      </a:rPr>
                                      <m:t>𝐶</m:t>
                                    </m:r>
                                  </m:e>
                                  <m:sub>
                                    <m:r>
                                      <a:rPr lang="en-MY" sz="1400">
                                        <a:effectLst/>
                                      </a:rPr>
                                      <m:t>𝑖</m:t>
                                    </m:r>
                                  </m:sub>
                                </m:sSub>
                              </m:oMath>
                            </m:oMathPara>
                          </a14:m>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Rank</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727843831"/>
                      </a:ext>
                    </a:extLst>
                  </a:tr>
                  <a:tr h="396314">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Price</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0.53396</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2</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793011322"/>
                      </a:ext>
                    </a:extLst>
                  </a:tr>
                  <a:tr h="396314">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Quality</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0.41650</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4</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552579079"/>
                      </a:ext>
                    </a:extLst>
                  </a:tr>
                  <a:tr h="396314">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Reliability</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0.49006</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3</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104240509"/>
                      </a:ext>
                    </a:extLst>
                  </a:tr>
                  <a:tr h="396314">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Service</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0.57794</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1</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063546331"/>
                      </a:ext>
                    </a:extLst>
                  </a:tr>
                </a:tbl>
              </a:graphicData>
            </a:graphic>
          </p:graphicFrame>
        </mc:Choice>
        <mc:Fallback>
          <p:graphicFrame>
            <p:nvGraphicFramePr>
              <p:cNvPr id="2" name="Table 1">
                <a:extLst>
                  <a:ext uri="{FF2B5EF4-FFF2-40B4-BE49-F238E27FC236}">
                    <a16:creationId xmlns:a16="http://schemas.microsoft.com/office/drawing/2014/main" id="{EA5573BE-79AA-4E5D-BE93-F644B874F1AC}"/>
                  </a:ext>
                </a:extLst>
              </p:cNvPr>
              <p:cNvGraphicFramePr>
                <a:graphicFrameLocks noGrp="1"/>
              </p:cNvGraphicFramePr>
              <p:nvPr>
                <p:extLst>
                  <p:ext uri="{D42A27DB-BD31-4B8C-83A1-F6EECF244321}">
                    <p14:modId xmlns:p14="http://schemas.microsoft.com/office/powerpoint/2010/main" val="692596972"/>
                  </p:ext>
                </p:extLst>
              </p:nvPr>
            </p:nvGraphicFramePr>
            <p:xfrm>
              <a:off x="492218" y="2306062"/>
              <a:ext cx="5358547" cy="2047823"/>
            </p:xfrm>
            <a:graphic>
              <a:graphicData uri="http://schemas.openxmlformats.org/drawingml/2006/table">
                <a:tbl>
                  <a:tblPr firstRow="1" firstCol="1" bandRow="1">
                    <a:tableStyleId>{857A1E8D-1018-49FE-8F44-F91E85AAAFFD}</a:tableStyleId>
                  </a:tblPr>
                  <a:tblGrid>
                    <a:gridCol w="1785967">
                      <a:extLst>
                        <a:ext uri="{9D8B030D-6E8A-4147-A177-3AD203B41FA5}">
                          <a16:colId xmlns:a16="http://schemas.microsoft.com/office/drawing/2014/main" val="2699460388"/>
                        </a:ext>
                      </a:extLst>
                    </a:gridCol>
                    <a:gridCol w="1785967">
                      <a:extLst>
                        <a:ext uri="{9D8B030D-6E8A-4147-A177-3AD203B41FA5}">
                          <a16:colId xmlns:a16="http://schemas.microsoft.com/office/drawing/2014/main" val="3895853917"/>
                        </a:ext>
                      </a:extLst>
                    </a:gridCol>
                    <a:gridCol w="1786613">
                      <a:extLst>
                        <a:ext uri="{9D8B030D-6E8A-4147-A177-3AD203B41FA5}">
                          <a16:colId xmlns:a16="http://schemas.microsoft.com/office/drawing/2014/main" val="2926702730"/>
                        </a:ext>
                      </a:extLst>
                    </a:gridCol>
                  </a:tblGrid>
                  <a:tr h="462567">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Factor</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endParaRPr lang="en-US"/>
                        </a:p>
                      </a:txBody>
                      <a:tcPr marL="68580" marR="68580" marT="0" marB="0">
                        <a:blipFill>
                          <a:blip r:embed="rId3"/>
                          <a:stretch>
                            <a:fillRect l="-100000" t="-1316" r="-100340" b="-360526"/>
                          </a:stretch>
                        </a:blipFill>
                      </a:tcPr>
                    </a:tc>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Rank</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727843831"/>
                      </a:ext>
                    </a:extLst>
                  </a:tr>
                  <a:tr h="396314">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Price</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0.53396</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2</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793011322"/>
                      </a:ext>
                    </a:extLst>
                  </a:tr>
                  <a:tr h="396314">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Quality</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0.41650</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4</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3552579079"/>
                      </a:ext>
                    </a:extLst>
                  </a:tr>
                  <a:tr h="396314">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Reliability</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0.49006</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3</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104240509"/>
                      </a:ext>
                    </a:extLst>
                  </a:tr>
                  <a:tr h="396314">
                    <a:tc>
                      <a:txBody>
                        <a:bodyPr/>
                        <a:lstStyle/>
                        <a:p>
                          <a:pPr algn="ctr">
                            <a:lnSpc>
                              <a:spcPct val="200000"/>
                            </a:lnSpc>
                            <a:spcAft>
                              <a:spcPts val="0"/>
                            </a:spcAft>
                          </a:pPr>
                          <a:r>
                            <a:rPr lang="en-MY" sz="1400">
                              <a:effectLst/>
                              <a:latin typeface="STXinwei" panose="02010800040101010101" pitchFamily="2" charset="-122"/>
                              <a:ea typeface="STXinwei" panose="02010800040101010101" pitchFamily="2" charset="-122"/>
                            </a:rPr>
                            <a:t>Service</a:t>
                          </a:r>
                          <a:endParaRPr lang="en-MY" sz="120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0.57794</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tc>
                      <a:txBody>
                        <a:bodyPr/>
                        <a:lstStyle/>
                        <a:p>
                          <a:pPr algn="ctr">
                            <a:lnSpc>
                              <a:spcPct val="200000"/>
                            </a:lnSpc>
                            <a:spcAft>
                              <a:spcPts val="0"/>
                            </a:spcAft>
                          </a:pPr>
                          <a:r>
                            <a:rPr lang="en-MY" sz="1400" dirty="0">
                              <a:effectLst/>
                              <a:latin typeface="STXinwei" panose="02010800040101010101" pitchFamily="2" charset="-122"/>
                              <a:ea typeface="STXinwei" panose="02010800040101010101" pitchFamily="2" charset="-122"/>
                            </a:rPr>
                            <a:t>1</a:t>
                          </a:r>
                          <a:endParaRPr lang="en-MY" sz="1200" dirty="0">
                            <a:effectLst/>
                            <a:latin typeface="STXinwei" panose="02010800040101010101" pitchFamily="2" charset="-122"/>
                            <a:ea typeface="STXinwei" panose="0201080004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4063546331"/>
                      </a:ext>
                    </a:extLst>
                  </a:tr>
                </a:tbl>
              </a:graphicData>
            </a:graphic>
          </p:graphicFrame>
        </mc:Fallback>
      </mc:AlternateContent>
      <p:sp>
        <p:nvSpPr>
          <p:cNvPr id="85" name="Google Shape;650;p37">
            <a:extLst>
              <a:ext uri="{FF2B5EF4-FFF2-40B4-BE49-F238E27FC236}">
                <a16:creationId xmlns:a16="http://schemas.microsoft.com/office/drawing/2014/main" id="{ED0B900C-7C0C-47E7-A663-049902FF9DA1}"/>
              </a:ext>
            </a:extLst>
          </p:cNvPr>
          <p:cNvSpPr txBox="1">
            <a:spLocks/>
          </p:cNvSpPr>
          <p:nvPr/>
        </p:nvSpPr>
        <p:spPr>
          <a:xfrm>
            <a:off x="5063866" y="307191"/>
            <a:ext cx="786900" cy="76791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10000"/>
              <a:buFont typeface="Barlow"/>
              <a:buNone/>
              <a:defRPr sz="5500" b="1" i="0" u="none" strike="noStrike" cap="none">
                <a:solidFill>
                  <a:schemeClr val="accent3"/>
                </a:solidFill>
                <a:latin typeface="Ubuntu"/>
                <a:ea typeface="Ubuntu"/>
                <a:cs typeface="Ubuntu"/>
                <a:sym typeface="Ubuntu"/>
              </a:defRPr>
            </a:lvl1pPr>
            <a:lvl2pPr marR="0" lvl="1"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2pPr>
            <a:lvl3pPr marR="0" lvl="2"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3pPr>
            <a:lvl4pPr marR="0" lvl="3"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4pPr>
            <a:lvl5pPr marR="0" lvl="4"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5pPr>
            <a:lvl6pPr marR="0" lvl="5"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6pPr>
            <a:lvl7pPr marR="0" lvl="6"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7pPr>
            <a:lvl8pPr marR="0" lvl="7"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8pPr>
            <a:lvl9pPr marR="0" lvl="8"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9pPr>
          </a:lstStyle>
          <a:p>
            <a:r>
              <a:rPr lang="en" dirty="0"/>
              <a:t>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AEFD2-189B-4AFC-953E-FD467F0C0044}"/>
              </a:ext>
            </a:extLst>
          </p:cNvPr>
          <p:cNvSpPr>
            <a:spLocks noGrp="1"/>
          </p:cNvSpPr>
          <p:nvPr>
            <p:ph type="title"/>
          </p:nvPr>
        </p:nvSpPr>
        <p:spPr/>
        <p:txBody>
          <a:bodyPr/>
          <a:lstStyle/>
          <a:p>
            <a:r>
              <a:rPr lang="en-MY" dirty="0"/>
              <a:t>CONCLUSION</a:t>
            </a:r>
          </a:p>
        </p:txBody>
      </p:sp>
      <p:sp>
        <p:nvSpPr>
          <p:cNvPr id="3" name="Text Placeholder 2">
            <a:extLst>
              <a:ext uri="{FF2B5EF4-FFF2-40B4-BE49-F238E27FC236}">
                <a16:creationId xmlns:a16="http://schemas.microsoft.com/office/drawing/2014/main" id="{DDC44CAE-D538-4D17-811E-28E29DF3205D}"/>
              </a:ext>
            </a:extLst>
          </p:cNvPr>
          <p:cNvSpPr>
            <a:spLocks noGrp="1"/>
          </p:cNvSpPr>
          <p:nvPr>
            <p:ph type="body" idx="1"/>
          </p:nvPr>
        </p:nvSpPr>
        <p:spPr>
          <a:xfrm>
            <a:off x="586199" y="1314450"/>
            <a:ext cx="7824375" cy="3467100"/>
          </a:xfrm>
        </p:spPr>
        <p:txBody>
          <a:bodyPr/>
          <a:lstStyle/>
          <a:p>
            <a:pPr>
              <a:lnSpc>
                <a:spcPct val="200000"/>
              </a:lnSpc>
            </a:pPr>
            <a:r>
              <a:rPr lang="en-MY" dirty="0">
                <a:latin typeface="Sitka Display" panose="02000505000000020004" pitchFamily="2" charset="0"/>
              </a:rPr>
              <a:t>This project has succeed all of the objectives</a:t>
            </a:r>
          </a:p>
          <a:p>
            <a:pPr>
              <a:lnSpc>
                <a:spcPct val="200000"/>
              </a:lnSpc>
            </a:pPr>
            <a:r>
              <a:rPr lang="en-MY" dirty="0">
                <a:latin typeface="Sitka Display" panose="02000505000000020004" pitchFamily="2" charset="0"/>
              </a:rPr>
              <a:t>One of the objective is to identify the important factors and sub factors which contribute to the selection in courier services. </a:t>
            </a:r>
          </a:p>
          <a:p>
            <a:pPr>
              <a:lnSpc>
                <a:spcPct val="200000"/>
              </a:lnSpc>
            </a:pPr>
            <a:r>
              <a:rPr lang="en-MY" dirty="0">
                <a:latin typeface="Sitka Display" panose="02000505000000020004" pitchFamily="2" charset="0"/>
              </a:rPr>
              <a:t>The second objectives is successfully achieved because can evaluate factors and sub factors by using TOPSIS method</a:t>
            </a:r>
          </a:p>
          <a:p>
            <a:pPr>
              <a:lnSpc>
                <a:spcPct val="200000"/>
              </a:lnSpc>
            </a:pPr>
            <a:r>
              <a:rPr lang="en-MY" dirty="0">
                <a:latin typeface="Sitka Display" panose="02000505000000020004" pitchFamily="2" charset="0"/>
              </a:rPr>
              <a:t>Last objective also succeed because the rank of the most influence factor that contributes to courier service selection can be shown by this method.</a:t>
            </a:r>
          </a:p>
        </p:txBody>
      </p:sp>
      <p:pic>
        <p:nvPicPr>
          <p:cNvPr id="4" name="Picture 3">
            <a:extLst>
              <a:ext uri="{FF2B5EF4-FFF2-40B4-BE49-F238E27FC236}">
                <a16:creationId xmlns:a16="http://schemas.microsoft.com/office/drawing/2014/main" id="{3A044134-1C14-4E7A-85EF-8346C9995D38}"/>
              </a:ext>
            </a:extLst>
          </p:cNvPr>
          <p:cNvPicPr>
            <a:picLocks noChangeAspect="1"/>
          </p:cNvPicPr>
          <p:nvPr/>
        </p:nvPicPr>
        <p:blipFill>
          <a:blip r:embed="rId2"/>
          <a:stretch>
            <a:fillRect/>
          </a:stretch>
        </p:blipFill>
        <p:spPr>
          <a:xfrm>
            <a:off x="4816929" y="0"/>
            <a:ext cx="1243692" cy="1475360"/>
          </a:xfrm>
          <a:prstGeom prst="rect">
            <a:avLst/>
          </a:prstGeom>
        </p:spPr>
      </p:pic>
      <p:pic>
        <p:nvPicPr>
          <p:cNvPr id="5" name="Picture 4">
            <a:extLst>
              <a:ext uri="{FF2B5EF4-FFF2-40B4-BE49-F238E27FC236}">
                <a16:creationId xmlns:a16="http://schemas.microsoft.com/office/drawing/2014/main" id="{7B410E6F-E7C6-4EA4-8F40-2316A011C321}"/>
              </a:ext>
            </a:extLst>
          </p:cNvPr>
          <p:cNvPicPr>
            <a:picLocks noChangeAspect="1"/>
          </p:cNvPicPr>
          <p:nvPr/>
        </p:nvPicPr>
        <p:blipFill>
          <a:blip r:embed="rId3"/>
          <a:stretch>
            <a:fillRect/>
          </a:stretch>
        </p:blipFill>
        <p:spPr>
          <a:xfrm>
            <a:off x="8298698" y="3656032"/>
            <a:ext cx="845302" cy="1487467"/>
          </a:xfrm>
          <a:prstGeom prst="rect">
            <a:avLst/>
          </a:prstGeom>
        </p:spPr>
      </p:pic>
    </p:spTree>
    <p:extLst>
      <p:ext uri="{BB962C8B-B14F-4D97-AF65-F5344CB8AC3E}">
        <p14:creationId xmlns:p14="http://schemas.microsoft.com/office/powerpoint/2010/main" val="2954386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40316-9CC3-40F6-830D-E5C76D169F37}"/>
              </a:ext>
            </a:extLst>
          </p:cNvPr>
          <p:cNvSpPr>
            <a:spLocks noGrp="1"/>
          </p:cNvSpPr>
          <p:nvPr>
            <p:ph type="title"/>
          </p:nvPr>
        </p:nvSpPr>
        <p:spPr/>
        <p:txBody>
          <a:bodyPr/>
          <a:lstStyle/>
          <a:p>
            <a:r>
              <a:rPr lang="en-MY" dirty="0"/>
              <a:t>RECOMMENDATION</a:t>
            </a:r>
          </a:p>
        </p:txBody>
      </p:sp>
      <p:sp>
        <p:nvSpPr>
          <p:cNvPr id="3" name="Text Placeholder 2">
            <a:extLst>
              <a:ext uri="{FF2B5EF4-FFF2-40B4-BE49-F238E27FC236}">
                <a16:creationId xmlns:a16="http://schemas.microsoft.com/office/drawing/2014/main" id="{9BFCAF0A-BA03-48D2-8FE0-598B2C9559F1}"/>
              </a:ext>
            </a:extLst>
          </p:cNvPr>
          <p:cNvSpPr>
            <a:spLocks noGrp="1"/>
          </p:cNvSpPr>
          <p:nvPr>
            <p:ph type="body" idx="1"/>
          </p:nvPr>
        </p:nvSpPr>
        <p:spPr>
          <a:xfrm>
            <a:off x="586199" y="1333500"/>
            <a:ext cx="7119525" cy="3505200"/>
          </a:xfrm>
        </p:spPr>
        <p:txBody>
          <a:bodyPr/>
          <a:lstStyle/>
          <a:p>
            <a:pPr>
              <a:buFont typeface="Wingdings" panose="05000000000000000000" pitchFamily="2" charset="2"/>
              <a:buChar char="Ø"/>
            </a:pPr>
            <a:r>
              <a:rPr lang="en-MY" dirty="0">
                <a:latin typeface="Rockwell" panose="02060603020205020403" pitchFamily="18" charset="0"/>
              </a:rPr>
              <a:t> </a:t>
            </a:r>
          </a:p>
          <a:p>
            <a:pPr>
              <a:buFont typeface="Wingdings" panose="05000000000000000000" pitchFamily="2" charset="2"/>
              <a:buChar char="Ø"/>
            </a:pPr>
            <a:endParaRPr lang="en-MY" dirty="0">
              <a:latin typeface="Rockwell" panose="02060603020205020403" pitchFamily="18" charset="0"/>
            </a:endParaRPr>
          </a:p>
        </p:txBody>
      </p:sp>
      <p:pic>
        <p:nvPicPr>
          <p:cNvPr id="4" name="Picture 3">
            <a:extLst>
              <a:ext uri="{FF2B5EF4-FFF2-40B4-BE49-F238E27FC236}">
                <a16:creationId xmlns:a16="http://schemas.microsoft.com/office/drawing/2014/main" id="{23553A3C-89C9-42B4-A27E-6AA1E1CBA3DE}"/>
              </a:ext>
            </a:extLst>
          </p:cNvPr>
          <p:cNvPicPr>
            <a:picLocks noChangeAspect="1"/>
          </p:cNvPicPr>
          <p:nvPr/>
        </p:nvPicPr>
        <p:blipFill>
          <a:blip r:embed="rId2"/>
          <a:stretch>
            <a:fillRect/>
          </a:stretch>
        </p:blipFill>
        <p:spPr>
          <a:xfrm>
            <a:off x="4769304" y="0"/>
            <a:ext cx="1243692" cy="1475360"/>
          </a:xfrm>
          <a:prstGeom prst="rect">
            <a:avLst/>
          </a:prstGeom>
        </p:spPr>
      </p:pic>
      <p:pic>
        <p:nvPicPr>
          <p:cNvPr id="5" name="Picture 4">
            <a:extLst>
              <a:ext uri="{FF2B5EF4-FFF2-40B4-BE49-F238E27FC236}">
                <a16:creationId xmlns:a16="http://schemas.microsoft.com/office/drawing/2014/main" id="{75CCF633-15B5-42EC-B688-774A988660BC}"/>
              </a:ext>
            </a:extLst>
          </p:cNvPr>
          <p:cNvPicPr>
            <a:picLocks noChangeAspect="1"/>
          </p:cNvPicPr>
          <p:nvPr/>
        </p:nvPicPr>
        <p:blipFill>
          <a:blip r:embed="rId3"/>
          <a:stretch>
            <a:fillRect/>
          </a:stretch>
        </p:blipFill>
        <p:spPr>
          <a:xfrm>
            <a:off x="8020790" y="924100"/>
            <a:ext cx="493819" cy="493819"/>
          </a:xfrm>
          <a:prstGeom prst="rect">
            <a:avLst/>
          </a:prstGeom>
        </p:spPr>
      </p:pic>
      <p:sp>
        <p:nvSpPr>
          <p:cNvPr id="6" name="Rectangle 5">
            <a:extLst>
              <a:ext uri="{FF2B5EF4-FFF2-40B4-BE49-F238E27FC236}">
                <a16:creationId xmlns:a16="http://schemas.microsoft.com/office/drawing/2014/main" id="{EFE78BB0-8DDF-418B-A4A7-36DC5A81A0A1}"/>
              </a:ext>
            </a:extLst>
          </p:cNvPr>
          <p:cNvSpPr/>
          <p:nvPr/>
        </p:nvSpPr>
        <p:spPr>
          <a:xfrm>
            <a:off x="752400" y="1333501"/>
            <a:ext cx="7667700" cy="3681650"/>
          </a:xfrm>
          <a:prstGeom prst="rect">
            <a:avLst/>
          </a:prstGeom>
        </p:spPr>
        <p:txBody>
          <a:bodyPr wrap="square">
            <a:spAutoFit/>
          </a:bodyPr>
          <a:lstStyle/>
          <a:p>
            <a:pPr>
              <a:lnSpc>
                <a:spcPct val="150000"/>
              </a:lnSpc>
            </a:pPr>
            <a:r>
              <a:rPr lang="en-MY" dirty="0"/>
              <a:t>    </a:t>
            </a:r>
            <a:r>
              <a:rPr lang="en-MY" dirty="0">
                <a:solidFill>
                  <a:schemeClr val="accent3">
                    <a:lumMod val="75000"/>
                  </a:schemeClr>
                </a:solidFill>
              </a:rPr>
              <a:t>The methodology of TOPSIS method has been successfully applied to complete the objective of this research. </a:t>
            </a:r>
          </a:p>
          <a:p>
            <a:pPr>
              <a:lnSpc>
                <a:spcPct val="150000"/>
              </a:lnSpc>
            </a:pPr>
            <a:endParaRPr lang="en-MY" dirty="0">
              <a:solidFill>
                <a:schemeClr val="accent3">
                  <a:lumMod val="75000"/>
                </a:schemeClr>
              </a:solidFill>
            </a:endParaRPr>
          </a:p>
          <a:p>
            <a:pPr marL="285750" indent="-285750">
              <a:lnSpc>
                <a:spcPct val="150000"/>
              </a:lnSpc>
              <a:buFont typeface="Wingdings" panose="05000000000000000000" pitchFamily="2" charset="2"/>
              <a:buChar char="Ø"/>
            </a:pPr>
            <a:r>
              <a:rPr lang="en-MY" dirty="0">
                <a:solidFill>
                  <a:schemeClr val="accent3">
                    <a:lumMod val="75000"/>
                  </a:schemeClr>
                </a:solidFill>
              </a:rPr>
              <a:t>Other than TOPSIS method, the most suitable factor that influences the selection of the courier services also can be determined by using the Fuzzy Analytic Hierarchical Process (FAHP) as one of the Multi-Criteria Decision Making (MCDM) method. However, in many situations, especially involves a larger number of attributes or alternatives, the combination of TOPSIS method with other MCDM method such as FAHP is highly recommended. </a:t>
            </a:r>
          </a:p>
          <a:p>
            <a:pPr>
              <a:lnSpc>
                <a:spcPct val="150000"/>
              </a:lnSpc>
            </a:pPr>
            <a:endParaRPr lang="en-MY" dirty="0">
              <a:solidFill>
                <a:schemeClr val="accent3">
                  <a:lumMod val="75000"/>
                </a:schemeClr>
              </a:solidFill>
            </a:endParaRPr>
          </a:p>
          <a:p>
            <a:pPr marL="285750" indent="-285750">
              <a:lnSpc>
                <a:spcPct val="150000"/>
              </a:lnSpc>
              <a:buFont typeface="Wingdings" panose="05000000000000000000" pitchFamily="2" charset="2"/>
              <a:buChar char="Ø"/>
            </a:pPr>
            <a:r>
              <a:rPr lang="en-MY" dirty="0">
                <a:solidFill>
                  <a:schemeClr val="accent3">
                    <a:lumMod val="75000"/>
                  </a:schemeClr>
                </a:solidFill>
              </a:rPr>
              <a:t>This combination of method also can resulting to the selecting which factor that the most influential in order to choose the best courier services</a:t>
            </a:r>
            <a:r>
              <a:rPr lang="en-MY" dirty="0"/>
              <a:t>. </a:t>
            </a:r>
          </a:p>
        </p:txBody>
      </p:sp>
    </p:spTree>
    <p:extLst>
      <p:ext uri="{BB962C8B-B14F-4D97-AF65-F5344CB8AC3E}">
        <p14:creationId xmlns:p14="http://schemas.microsoft.com/office/powerpoint/2010/main" val="1996305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10D56-67B7-4D38-9A2F-0B52F8B42826}"/>
              </a:ext>
            </a:extLst>
          </p:cNvPr>
          <p:cNvSpPr>
            <a:spLocks noGrp="1"/>
          </p:cNvSpPr>
          <p:nvPr>
            <p:ph type="title"/>
          </p:nvPr>
        </p:nvSpPr>
        <p:spPr/>
        <p:txBody>
          <a:bodyPr/>
          <a:lstStyle/>
          <a:p>
            <a:r>
              <a:rPr lang="en-MY" dirty="0"/>
              <a:t>RECOMMENDATION</a:t>
            </a:r>
          </a:p>
        </p:txBody>
      </p:sp>
      <p:sp>
        <p:nvSpPr>
          <p:cNvPr id="3" name="Text Placeholder 2">
            <a:extLst>
              <a:ext uri="{FF2B5EF4-FFF2-40B4-BE49-F238E27FC236}">
                <a16:creationId xmlns:a16="http://schemas.microsoft.com/office/drawing/2014/main" id="{C19B900D-83CF-4C94-8327-DF5BF16F33E9}"/>
              </a:ext>
            </a:extLst>
          </p:cNvPr>
          <p:cNvSpPr>
            <a:spLocks noGrp="1"/>
          </p:cNvSpPr>
          <p:nvPr>
            <p:ph type="body" idx="1"/>
          </p:nvPr>
        </p:nvSpPr>
        <p:spPr>
          <a:xfrm>
            <a:off x="586199" y="1381125"/>
            <a:ext cx="7481475" cy="3486150"/>
          </a:xfrm>
        </p:spPr>
        <p:txBody>
          <a:bodyPr/>
          <a:lstStyle/>
          <a:p>
            <a:pPr>
              <a:buFont typeface="Wingdings" panose="05000000000000000000" pitchFamily="2" charset="2"/>
              <a:buChar char="Ø"/>
            </a:pPr>
            <a:r>
              <a:rPr lang="en-MY" dirty="0">
                <a:solidFill>
                  <a:schemeClr val="accent3">
                    <a:lumMod val="75000"/>
                  </a:schemeClr>
                </a:solidFill>
              </a:rPr>
              <a:t>In order to prevent the original TOPSIS method from failed or disfunction, a new personalized recommendation technique based on the modified TOPSIS method is recommended. </a:t>
            </a:r>
          </a:p>
          <a:p>
            <a:pPr marL="139700" indent="0">
              <a:buNone/>
            </a:pPr>
            <a:endParaRPr lang="en-MY" dirty="0">
              <a:latin typeface="Rockwell" panose="02060603020205020403" pitchFamily="18" charset="0"/>
            </a:endParaRPr>
          </a:p>
        </p:txBody>
      </p:sp>
      <p:pic>
        <p:nvPicPr>
          <p:cNvPr id="4" name="Picture 3">
            <a:extLst>
              <a:ext uri="{FF2B5EF4-FFF2-40B4-BE49-F238E27FC236}">
                <a16:creationId xmlns:a16="http://schemas.microsoft.com/office/drawing/2014/main" id="{FABFFDCC-6092-43DF-9DAC-0CCBE8DAA340}"/>
              </a:ext>
            </a:extLst>
          </p:cNvPr>
          <p:cNvPicPr>
            <a:picLocks noChangeAspect="1"/>
          </p:cNvPicPr>
          <p:nvPr/>
        </p:nvPicPr>
        <p:blipFill>
          <a:blip r:embed="rId2"/>
          <a:stretch>
            <a:fillRect/>
          </a:stretch>
        </p:blipFill>
        <p:spPr>
          <a:xfrm>
            <a:off x="7880964" y="4257675"/>
            <a:ext cx="1072536" cy="733425"/>
          </a:xfrm>
          <a:prstGeom prst="rect">
            <a:avLst/>
          </a:prstGeom>
        </p:spPr>
      </p:pic>
      <p:pic>
        <p:nvPicPr>
          <p:cNvPr id="5" name="Picture 4">
            <a:extLst>
              <a:ext uri="{FF2B5EF4-FFF2-40B4-BE49-F238E27FC236}">
                <a16:creationId xmlns:a16="http://schemas.microsoft.com/office/drawing/2014/main" id="{7E7F12A7-F8BC-4131-882F-EA1984B38B3C}"/>
              </a:ext>
            </a:extLst>
          </p:cNvPr>
          <p:cNvPicPr>
            <a:picLocks noChangeAspect="1"/>
          </p:cNvPicPr>
          <p:nvPr/>
        </p:nvPicPr>
        <p:blipFill>
          <a:blip r:embed="rId3"/>
          <a:stretch>
            <a:fillRect/>
          </a:stretch>
        </p:blipFill>
        <p:spPr>
          <a:xfrm>
            <a:off x="6058994" y="294049"/>
            <a:ext cx="1121761" cy="963251"/>
          </a:xfrm>
          <a:prstGeom prst="rect">
            <a:avLst/>
          </a:prstGeom>
        </p:spPr>
      </p:pic>
    </p:spTree>
    <p:extLst>
      <p:ext uri="{BB962C8B-B14F-4D97-AF65-F5344CB8AC3E}">
        <p14:creationId xmlns:p14="http://schemas.microsoft.com/office/powerpoint/2010/main" val="418036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5E4188-B0BB-4827-9FCC-C86EC44578A2}"/>
              </a:ext>
            </a:extLst>
          </p:cNvPr>
          <p:cNvSpPr>
            <a:spLocks noGrp="1"/>
          </p:cNvSpPr>
          <p:nvPr>
            <p:ph type="title"/>
          </p:nvPr>
        </p:nvSpPr>
        <p:spPr>
          <a:xfrm>
            <a:off x="1885951" y="1631650"/>
            <a:ext cx="5648324" cy="1384500"/>
          </a:xfrm>
        </p:spPr>
        <p:txBody>
          <a:bodyPr/>
          <a:lstStyle/>
          <a:p>
            <a:r>
              <a:rPr lang="en-MY" dirty="0"/>
              <a:t>THANK YOU </a:t>
            </a:r>
          </a:p>
        </p:txBody>
      </p:sp>
    </p:spTree>
    <p:extLst>
      <p:ext uri="{BB962C8B-B14F-4D97-AF65-F5344CB8AC3E}">
        <p14:creationId xmlns:p14="http://schemas.microsoft.com/office/powerpoint/2010/main" val="1045487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36"/>
          <p:cNvSpPr txBox="1">
            <a:spLocks noGrp="1"/>
          </p:cNvSpPr>
          <p:nvPr>
            <p:ph type="subTitle" idx="1"/>
          </p:nvPr>
        </p:nvSpPr>
        <p:spPr>
          <a:xfrm>
            <a:off x="2297250" y="2808154"/>
            <a:ext cx="4549500" cy="72143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MY" sz="2400" dirty="0"/>
              <a:t>BY: NAJIHAH BINTI ISMAIL</a:t>
            </a:r>
            <a:endParaRPr sz="2400" dirty="0"/>
          </a:p>
        </p:txBody>
      </p:sp>
      <p:sp>
        <p:nvSpPr>
          <p:cNvPr id="635" name="Google Shape;635;p36"/>
          <p:cNvSpPr/>
          <p:nvPr/>
        </p:nvSpPr>
        <p:spPr>
          <a:xfrm>
            <a:off x="-152625" y="-122575"/>
            <a:ext cx="9504900" cy="122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7" name="Google Shape;637;p36"/>
          <p:cNvGrpSpPr/>
          <p:nvPr/>
        </p:nvGrpSpPr>
        <p:grpSpPr>
          <a:xfrm>
            <a:off x="6935830" y="342581"/>
            <a:ext cx="1305403" cy="1321739"/>
            <a:chOff x="6935830" y="342581"/>
            <a:chExt cx="1305403" cy="1321739"/>
          </a:xfrm>
        </p:grpSpPr>
        <p:sp>
          <p:nvSpPr>
            <p:cNvPr id="638" name="Google Shape;638;p36"/>
            <p:cNvSpPr/>
            <p:nvPr/>
          </p:nvSpPr>
          <p:spPr>
            <a:xfrm rot="-2700000">
              <a:off x="7141851" y="792840"/>
              <a:ext cx="529057" cy="801859"/>
            </a:xfrm>
            <a:prstGeom prst="ellipse">
              <a:avLst/>
            </a:prstGeom>
            <a:noFill/>
            <a:ln w="28575" cap="flat" cmpd="sng">
              <a:solidFill>
                <a:schemeClr val="accent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 name="Google Shape;639;p36"/>
            <p:cNvGrpSpPr/>
            <p:nvPr/>
          </p:nvGrpSpPr>
          <p:grpSpPr>
            <a:xfrm>
              <a:off x="7212614" y="342581"/>
              <a:ext cx="1028619" cy="1036233"/>
              <a:chOff x="8051734" y="717929"/>
              <a:chExt cx="706809" cy="712041"/>
            </a:xfrm>
          </p:grpSpPr>
          <p:sp>
            <p:nvSpPr>
              <p:cNvPr id="640" name="Google Shape;640;p36"/>
              <p:cNvSpPr/>
              <p:nvPr/>
            </p:nvSpPr>
            <p:spPr>
              <a:xfrm>
                <a:off x="8327977" y="1169481"/>
                <a:ext cx="502" cy="72"/>
              </a:xfrm>
              <a:custGeom>
                <a:avLst/>
                <a:gdLst/>
                <a:ahLst/>
                <a:cxnLst/>
                <a:rect l="l" t="t" r="r" b="b"/>
                <a:pathLst>
                  <a:path w="7" h="1" fill="none" extrusionOk="0">
                    <a:moveTo>
                      <a:pt x="6" y="0"/>
                    </a:moveTo>
                    <a:lnTo>
                      <a:pt x="1" y="0"/>
                    </a:lnTo>
                  </a:path>
                </a:pathLst>
              </a:custGeom>
              <a:noFill/>
              <a:ln w="197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6"/>
              <p:cNvSpPr/>
              <p:nvPr/>
            </p:nvSpPr>
            <p:spPr>
              <a:xfrm>
                <a:off x="8120705" y="942807"/>
                <a:ext cx="442113" cy="407344"/>
              </a:xfrm>
              <a:custGeom>
                <a:avLst/>
                <a:gdLst/>
                <a:ahLst/>
                <a:cxnLst/>
                <a:rect l="l" t="t" r="r" b="b"/>
                <a:pathLst>
                  <a:path w="6160" h="5675" extrusionOk="0">
                    <a:moveTo>
                      <a:pt x="1561" y="1"/>
                    </a:moveTo>
                    <a:cubicBezTo>
                      <a:pt x="1121" y="1"/>
                      <a:pt x="744" y="132"/>
                      <a:pt x="485" y="407"/>
                    </a:cubicBezTo>
                    <a:cubicBezTo>
                      <a:pt x="353" y="552"/>
                      <a:pt x="259" y="730"/>
                      <a:pt x="211" y="921"/>
                    </a:cubicBezTo>
                    <a:cubicBezTo>
                      <a:pt x="1" y="1661"/>
                      <a:pt x="361" y="2727"/>
                      <a:pt x="1156" y="3702"/>
                    </a:cubicBezTo>
                    <a:cubicBezTo>
                      <a:pt x="1330" y="3914"/>
                      <a:pt x="1519" y="4114"/>
                      <a:pt x="1721" y="4302"/>
                    </a:cubicBezTo>
                    <a:cubicBezTo>
                      <a:pt x="1920" y="4490"/>
                      <a:pt x="2133" y="4665"/>
                      <a:pt x="2356" y="4824"/>
                    </a:cubicBezTo>
                    <a:cubicBezTo>
                      <a:pt x="3135" y="5376"/>
                      <a:pt x="3951" y="5675"/>
                      <a:pt x="4615" y="5675"/>
                    </a:cubicBezTo>
                    <a:cubicBezTo>
                      <a:pt x="4826" y="5675"/>
                      <a:pt x="5021" y="5645"/>
                      <a:pt x="5196" y="5583"/>
                    </a:cubicBezTo>
                    <a:cubicBezTo>
                      <a:pt x="5382" y="5519"/>
                      <a:pt x="5551" y="5411"/>
                      <a:pt x="5686" y="5266"/>
                    </a:cubicBezTo>
                    <a:cubicBezTo>
                      <a:pt x="6159" y="4760"/>
                      <a:pt x="6119" y="3890"/>
                      <a:pt x="5670" y="2978"/>
                    </a:cubicBezTo>
                    <a:lnTo>
                      <a:pt x="2776" y="270"/>
                    </a:lnTo>
                    <a:cubicBezTo>
                      <a:pt x="2346" y="93"/>
                      <a:pt x="1931" y="1"/>
                      <a:pt x="1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6"/>
              <p:cNvSpPr/>
              <p:nvPr/>
            </p:nvSpPr>
            <p:spPr>
              <a:xfrm>
                <a:off x="8051734" y="972021"/>
                <a:ext cx="477066" cy="457949"/>
              </a:xfrm>
              <a:custGeom>
                <a:avLst/>
                <a:gdLst/>
                <a:ahLst/>
                <a:cxnLst/>
                <a:rect l="l" t="t" r="r" b="b"/>
                <a:pathLst>
                  <a:path w="6647" h="6380" extrusionOk="0">
                    <a:moveTo>
                      <a:pt x="6647" y="4859"/>
                    </a:moveTo>
                    <a:lnTo>
                      <a:pt x="6641" y="4865"/>
                    </a:lnTo>
                    <a:lnTo>
                      <a:pt x="6641" y="4865"/>
                    </a:lnTo>
                    <a:cubicBezTo>
                      <a:pt x="6643" y="4863"/>
                      <a:pt x="6645" y="4861"/>
                      <a:pt x="6647" y="4859"/>
                    </a:cubicBezTo>
                    <a:close/>
                    <a:moveTo>
                      <a:pt x="1449" y="0"/>
                    </a:moveTo>
                    <a:lnTo>
                      <a:pt x="407" y="1114"/>
                    </a:lnTo>
                    <a:cubicBezTo>
                      <a:pt x="205" y="1338"/>
                      <a:pt x="87" y="1626"/>
                      <a:pt x="76" y="1925"/>
                    </a:cubicBezTo>
                    <a:cubicBezTo>
                      <a:pt x="1" y="2816"/>
                      <a:pt x="580" y="4022"/>
                      <a:pt x="1637" y="5009"/>
                    </a:cubicBezTo>
                    <a:cubicBezTo>
                      <a:pt x="2581" y="5890"/>
                      <a:pt x="3670" y="6380"/>
                      <a:pt x="4521" y="6380"/>
                    </a:cubicBezTo>
                    <a:cubicBezTo>
                      <a:pt x="4624" y="6380"/>
                      <a:pt x="4724" y="6372"/>
                      <a:pt x="4819" y="6358"/>
                    </a:cubicBezTo>
                    <a:cubicBezTo>
                      <a:pt x="5118" y="6326"/>
                      <a:pt x="5395" y="6191"/>
                      <a:pt x="5605" y="5976"/>
                    </a:cubicBezTo>
                    <a:lnTo>
                      <a:pt x="6641" y="4865"/>
                    </a:lnTo>
                    <a:lnTo>
                      <a:pt x="6641" y="4865"/>
                    </a:lnTo>
                    <a:cubicBezTo>
                      <a:pt x="6507" y="5007"/>
                      <a:pt x="6340" y="5112"/>
                      <a:pt x="6154" y="5174"/>
                    </a:cubicBezTo>
                    <a:cubicBezTo>
                      <a:pt x="5979" y="5236"/>
                      <a:pt x="5782" y="5267"/>
                      <a:pt x="5570" y="5267"/>
                    </a:cubicBezTo>
                    <a:cubicBezTo>
                      <a:pt x="4906" y="5267"/>
                      <a:pt x="4092" y="4968"/>
                      <a:pt x="3317" y="4417"/>
                    </a:cubicBezTo>
                    <a:cubicBezTo>
                      <a:pt x="2868" y="4097"/>
                      <a:pt x="2464" y="3720"/>
                      <a:pt x="2117" y="3292"/>
                    </a:cubicBezTo>
                    <a:cubicBezTo>
                      <a:pt x="1320" y="2320"/>
                      <a:pt x="959" y="1254"/>
                      <a:pt x="1169" y="514"/>
                    </a:cubicBezTo>
                    <a:cubicBezTo>
                      <a:pt x="1217" y="323"/>
                      <a:pt x="1314" y="145"/>
                      <a:pt x="14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6"/>
              <p:cNvSpPr/>
              <p:nvPr/>
            </p:nvSpPr>
            <p:spPr>
              <a:xfrm>
                <a:off x="8270274" y="717929"/>
                <a:ext cx="488268" cy="486381"/>
              </a:xfrm>
              <a:custGeom>
                <a:avLst/>
                <a:gdLst/>
                <a:ahLst/>
                <a:cxnLst/>
                <a:rect l="l" t="t" r="r" b="b"/>
                <a:pathLst>
                  <a:path w="6803" h="6776" extrusionOk="0">
                    <a:moveTo>
                      <a:pt x="3335" y="0"/>
                    </a:moveTo>
                    <a:lnTo>
                      <a:pt x="657" y="3446"/>
                    </a:lnTo>
                    <a:cubicBezTo>
                      <a:pt x="172" y="3960"/>
                      <a:pt x="0" y="4695"/>
                      <a:pt x="207" y="5373"/>
                    </a:cubicBezTo>
                    <a:cubicBezTo>
                      <a:pt x="412" y="6049"/>
                      <a:pt x="964" y="6566"/>
                      <a:pt x="1653" y="6724"/>
                    </a:cubicBezTo>
                    <a:cubicBezTo>
                      <a:pt x="1801" y="6758"/>
                      <a:pt x="1950" y="6775"/>
                      <a:pt x="2098" y="6775"/>
                    </a:cubicBezTo>
                    <a:cubicBezTo>
                      <a:pt x="2640" y="6775"/>
                      <a:pt x="3167" y="6552"/>
                      <a:pt x="3545" y="6146"/>
                    </a:cubicBezTo>
                    <a:lnTo>
                      <a:pt x="6802" y="3241"/>
                    </a:lnTo>
                    <a:lnTo>
                      <a:pt x="33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TextBox 1">
            <a:extLst>
              <a:ext uri="{FF2B5EF4-FFF2-40B4-BE49-F238E27FC236}">
                <a16:creationId xmlns:a16="http://schemas.microsoft.com/office/drawing/2014/main" id="{76A1383F-133F-415D-9B0E-9F2984FD5EDE}"/>
              </a:ext>
            </a:extLst>
          </p:cNvPr>
          <p:cNvSpPr txBox="1"/>
          <p:nvPr/>
        </p:nvSpPr>
        <p:spPr>
          <a:xfrm>
            <a:off x="2075922" y="3529584"/>
            <a:ext cx="5660524" cy="369332"/>
          </a:xfrm>
          <a:prstGeom prst="rect">
            <a:avLst/>
          </a:prstGeom>
          <a:noFill/>
        </p:spPr>
        <p:txBody>
          <a:bodyPr wrap="none" rtlCol="0">
            <a:spAutoFit/>
          </a:bodyPr>
          <a:lstStyle/>
          <a:p>
            <a:r>
              <a:rPr lang="en-MY" sz="1800" dirty="0">
                <a:solidFill>
                  <a:schemeClr val="tx1"/>
                </a:solidFill>
              </a:rPr>
              <a:t>SUPERVISOR: PUAN ROHAYATI BINTI MAT RIPIN</a:t>
            </a:r>
          </a:p>
        </p:txBody>
      </p:sp>
      <p:pic>
        <p:nvPicPr>
          <p:cNvPr id="5" name="Picture 4">
            <a:extLst>
              <a:ext uri="{FF2B5EF4-FFF2-40B4-BE49-F238E27FC236}">
                <a16:creationId xmlns:a16="http://schemas.microsoft.com/office/drawing/2014/main" id="{8BDEAD31-6D4F-4BF1-99BB-E25FFCC2664C}"/>
              </a:ext>
            </a:extLst>
          </p:cNvPr>
          <p:cNvPicPr>
            <a:picLocks noChangeAspect="1"/>
          </p:cNvPicPr>
          <p:nvPr/>
        </p:nvPicPr>
        <p:blipFill>
          <a:blip r:embed="rId3"/>
          <a:stretch>
            <a:fillRect/>
          </a:stretch>
        </p:blipFill>
        <p:spPr>
          <a:xfrm>
            <a:off x="1325271" y="833648"/>
            <a:ext cx="1547812" cy="161379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9" name="Google Shape;649;p37"/>
          <p:cNvSpPr txBox="1">
            <a:spLocks noGrp="1"/>
          </p:cNvSpPr>
          <p:nvPr>
            <p:ph type="title" idx="3"/>
          </p:nvPr>
        </p:nvSpPr>
        <p:spPr>
          <a:xfrm rot="-5400000">
            <a:off x="-1363269" y="2380275"/>
            <a:ext cx="4319100" cy="383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TABLE OF CONTENTS</a:t>
            </a:r>
            <a:endParaRPr dirty="0"/>
          </a:p>
        </p:txBody>
      </p:sp>
      <p:sp>
        <p:nvSpPr>
          <p:cNvPr id="650" name="Google Shape;650;p37"/>
          <p:cNvSpPr txBox="1">
            <a:spLocks noGrp="1"/>
          </p:cNvSpPr>
          <p:nvPr>
            <p:ph type="title"/>
          </p:nvPr>
        </p:nvSpPr>
        <p:spPr>
          <a:xfrm>
            <a:off x="2848276" y="283123"/>
            <a:ext cx="786900" cy="7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1</a:t>
            </a:r>
            <a:endParaRPr dirty="0"/>
          </a:p>
        </p:txBody>
      </p:sp>
      <p:sp>
        <p:nvSpPr>
          <p:cNvPr id="651" name="Google Shape;651;p37"/>
          <p:cNvSpPr txBox="1">
            <a:spLocks noGrp="1"/>
          </p:cNvSpPr>
          <p:nvPr>
            <p:ph type="subTitle" idx="1"/>
          </p:nvPr>
        </p:nvSpPr>
        <p:spPr>
          <a:xfrm flipH="1">
            <a:off x="3464026" y="555649"/>
            <a:ext cx="2202776" cy="284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MY" dirty="0"/>
              <a:t>INTRODUCTION</a:t>
            </a:r>
            <a:endParaRPr dirty="0"/>
          </a:p>
        </p:txBody>
      </p:sp>
      <p:sp>
        <p:nvSpPr>
          <p:cNvPr id="652" name="Google Shape;652;p37"/>
          <p:cNvSpPr txBox="1">
            <a:spLocks noGrp="1"/>
          </p:cNvSpPr>
          <p:nvPr>
            <p:ph type="title" idx="4"/>
          </p:nvPr>
        </p:nvSpPr>
        <p:spPr>
          <a:xfrm>
            <a:off x="5666802" y="300265"/>
            <a:ext cx="786900" cy="7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2</a:t>
            </a:r>
            <a:endParaRPr dirty="0"/>
          </a:p>
        </p:txBody>
      </p:sp>
      <p:sp>
        <p:nvSpPr>
          <p:cNvPr id="653" name="Google Shape;653;p37"/>
          <p:cNvSpPr txBox="1">
            <a:spLocks noGrp="1"/>
          </p:cNvSpPr>
          <p:nvPr>
            <p:ph type="subTitle" idx="5"/>
          </p:nvPr>
        </p:nvSpPr>
        <p:spPr>
          <a:xfrm flipH="1">
            <a:off x="6405229" y="452291"/>
            <a:ext cx="2042400" cy="58269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MY" dirty="0"/>
              <a:t>PROBLEM STATEMENT</a:t>
            </a:r>
            <a:endParaRPr dirty="0"/>
          </a:p>
        </p:txBody>
      </p:sp>
      <p:sp>
        <p:nvSpPr>
          <p:cNvPr id="655" name="Google Shape;655;p37"/>
          <p:cNvSpPr txBox="1">
            <a:spLocks noGrp="1"/>
          </p:cNvSpPr>
          <p:nvPr>
            <p:ph type="title" idx="7"/>
          </p:nvPr>
        </p:nvSpPr>
        <p:spPr>
          <a:xfrm>
            <a:off x="3699526" y="1112875"/>
            <a:ext cx="786900" cy="7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3</a:t>
            </a:r>
            <a:endParaRPr dirty="0"/>
          </a:p>
        </p:txBody>
      </p:sp>
      <p:sp>
        <p:nvSpPr>
          <p:cNvPr id="656" name="Google Shape;656;p37"/>
          <p:cNvSpPr txBox="1">
            <a:spLocks noGrp="1"/>
          </p:cNvSpPr>
          <p:nvPr>
            <p:ph type="subTitle" idx="8"/>
          </p:nvPr>
        </p:nvSpPr>
        <p:spPr>
          <a:xfrm flipH="1">
            <a:off x="4360429" y="1364551"/>
            <a:ext cx="2044800" cy="284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MY" dirty="0"/>
              <a:t>OBJECTIVE</a:t>
            </a:r>
            <a:endParaRPr dirty="0"/>
          </a:p>
        </p:txBody>
      </p:sp>
      <p:sp>
        <p:nvSpPr>
          <p:cNvPr id="658" name="Google Shape;658;p37"/>
          <p:cNvSpPr txBox="1">
            <a:spLocks noGrp="1"/>
          </p:cNvSpPr>
          <p:nvPr>
            <p:ph type="title" idx="13"/>
          </p:nvPr>
        </p:nvSpPr>
        <p:spPr>
          <a:xfrm>
            <a:off x="6208339" y="1275220"/>
            <a:ext cx="786900" cy="7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4</a:t>
            </a:r>
            <a:endParaRPr dirty="0"/>
          </a:p>
        </p:txBody>
      </p:sp>
      <p:sp>
        <p:nvSpPr>
          <p:cNvPr id="659" name="Google Shape;659;p37"/>
          <p:cNvSpPr txBox="1">
            <a:spLocks noGrp="1"/>
          </p:cNvSpPr>
          <p:nvPr>
            <p:ph type="subTitle" idx="14"/>
          </p:nvPr>
        </p:nvSpPr>
        <p:spPr>
          <a:xfrm flipH="1">
            <a:off x="6840208" y="1350692"/>
            <a:ext cx="2042400" cy="58269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MY" dirty="0"/>
              <a:t>SIGNIFICANCE OF RESEARCH</a:t>
            </a:r>
            <a:endParaRPr dirty="0"/>
          </a:p>
        </p:txBody>
      </p:sp>
      <p:sp>
        <p:nvSpPr>
          <p:cNvPr id="661" name="Google Shape;661;p37"/>
          <p:cNvSpPr txBox="1">
            <a:spLocks noGrp="1"/>
          </p:cNvSpPr>
          <p:nvPr>
            <p:ph type="title" idx="16"/>
          </p:nvPr>
        </p:nvSpPr>
        <p:spPr>
          <a:xfrm>
            <a:off x="4092976" y="2193150"/>
            <a:ext cx="786900" cy="7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5</a:t>
            </a:r>
            <a:endParaRPr dirty="0"/>
          </a:p>
        </p:txBody>
      </p:sp>
      <p:sp>
        <p:nvSpPr>
          <p:cNvPr id="662" name="Google Shape;662;p37"/>
          <p:cNvSpPr txBox="1">
            <a:spLocks noGrp="1"/>
          </p:cNvSpPr>
          <p:nvPr>
            <p:ph type="subTitle" idx="17"/>
          </p:nvPr>
        </p:nvSpPr>
        <p:spPr>
          <a:xfrm flipH="1">
            <a:off x="4753055" y="2355495"/>
            <a:ext cx="2042400" cy="51797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MY" dirty="0"/>
              <a:t>LITERATURE REVIEW</a:t>
            </a:r>
            <a:endParaRPr dirty="0"/>
          </a:p>
        </p:txBody>
      </p:sp>
      <p:sp>
        <p:nvSpPr>
          <p:cNvPr id="28" name="Google Shape;650;p37">
            <a:extLst>
              <a:ext uri="{FF2B5EF4-FFF2-40B4-BE49-F238E27FC236}">
                <a16:creationId xmlns:a16="http://schemas.microsoft.com/office/drawing/2014/main" id="{B096828A-D583-4801-9884-C3FC9F62C17B}"/>
              </a:ext>
            </a:extLst>
          </p:cNvPr>
          <p:cNvSpPr txBox="1">
            <a:spLocks/>
          </p:cNvSpPr>
          <p:nvPr/>
        </p:nvSpPr>
        <p:spPr>
          <a:xfrm>
            <a:off x="6011779" y="2712879"/>
            <a:ext cx="786900" cy="76791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10000"/>
              <a:buFont typeface="Barlow"/>
              <a:buNone/>
              <a:defRPr sz="5500" b="1" i="0" u="none" strike="noStrike" cap="none">
                <a:solidFill>
                  <a:schemeClr val="accent3"/>
                </a:solidFill>
                <a:latin typeface="Ubuntu"/>
                <a:ea typeface="Ubuntu"/>
                <a:cs typeface="Ubuntu"/>
                <a:sym typeface="Ubuntu"/>
              </a:defRPr>
            </a:lvl1pPr>
            <a:lvl2pPr marR="0" lvl="1"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2pPr>
            <a:lvl3pPr marR="0" lvl="2"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3pPr>
            <a:lvl4pPr marR="0" lvl="3"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4pPr>
            <a:lvl5pPr marR="0" lvl="4"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5pPr>
            <a:lvl6pPr marR="0" lvl="5"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6pPr>
            <a:lvl7pPr marR="0" lvl="6"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7pPr>
            <a:lvl8pPr marR="0" lvl="7"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8pPr>
            <a:lvl9pPr marR="0" lvl="8"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9pPr>
          </a:lstStyle>
          <a:p>
            <a:r>
              <a:rPr lang="en" dirty="0"/>
              <a:t>6</a:t>
            </a:r>
          </a:p>
        </p:txBody>
      </p:sp>
      <p:sp>
        <p:nvSpPr>
          <p:cNvPr id="29" name="Google Shape;650;p37">
            <a:extLst>
              <a:ext uri="{FF2B5EF4-FFF2-40B4-BE49-F238E27FC236}">
                <a16:creationId xmlns:a16="http://schemas.microsoft.com/office/drawing/2014/main" id="{A855126D-350F-4701-A664-4D63F2794F90}"/>
              </a:ext>
            </a:extLst>
          </p:cNvPr>
          <p:cNvSpPr txBox="1">
            <a:spLocks/>
          </p:cNvSpPr>
          <p:nvPr/>
        </p:nvSpPr>
        <p:spPr>
          <a:xfrm>
            <a:off x="1753503" y="3264033"/>
            <a:ext cx="786900" cy="76791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10000"/>
              <a:buFont typeface="Barlow"/>
              <a:buNone/>
              <a:defRPr sz="5500" b="1" i="0" u="none" strike="noStrike" cap="none">
                <a:solidFill>
                  <a:schemeClr val="accent3"/>
                </a:solidFill>
                <a:latin typeface="Ubuntu"/>
                <a:ea typeface="Ubuntu"/>
                <a:cs typeface="Ubuntu"/>
                <a:sym typeface="Ubuntu"/>
              </a:defRPr>
            </a:lvl1pPr>
            <a:lvl2pPr marR="0" lvl="1"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2pPr>
            <a:lvl3pPr marR="0" lvl="2"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3pPr>
            <a:lvl4pPr marR="0" lvl="3"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4pPr>
            <a:lvl5pPr marR="0" lvl="4"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5pPr>
            <a:lvl6pPr marR="0" lvl="5"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6pPr>
            <a:lvl7pPr marR="0" lvl="6"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7pPr>
            <a:lvl8pPr marR="0" lvl="7"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8pPr>
            <a:lvl9pPr marR="0" lvl="8"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9pPr>
          </a:lstStyle>
          <a:p>
            <a:r>
              <a:rPr lang="en" dirty="0"/>
              <a:t>7</a:t>
            </a:r>
          </a:p>
        </p:txBody>
      </p:sp>
      <p:sp>
        <p:nvSpPr>
          <p:cNvPr id="30" name="Google Shape;650;p37">
            <a:extLst>
              <a:ext uri="{FF2B5EF4-FFF2-40B4-BE49-F238E27FC236}">
                <a16:creationId xmlns:a16="http://schemas.microsoft.com/office/drawing/2014/main" id="{D8110CE8-E537-4BF2-9825-07D083EA25EF}"/>
              </a:ext>
            </a:extLst>
          </p:cNvPr>
          <p:cNvSpPr txBox="1">
            <a:spLocks/>
          </p:cNvSpPr>
          <p:nvPr/>
        </p:nvSpPr>
        <p:spPr>
          <a:xfrm>
            <a:off x="4112436" y="3445855"/>
            <a:ext cx="786900" cy="76791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10000"/>
              <a:buFont typeface="Barlow"/>
              <a:buNone/>
              <a:defRPr sz="5500" b="1" i="0" u="none" strike="noStrike" cap="none">
                <a:solidFill>
                  <a:schemeClr val="accent3"/>
                </a:solidFill>
                <a:latin typeface="Ubuntu"/>
                <a:ea typeface="Ubuntu"/>
                <a:cs typeface="Ubuntu"/>
                <a:sym typeface="Ubuntu"/>
              </a:defRPr>
            </a:lvl1pPr>
            <a:lvl2pPr marR="0" lvl="1"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2pPr>
            <a:lvl3pPr marR="0" lvl="2"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3pPr>
            <a:lvl4pPr marR="0" lvl="3"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4pPr>
            <a:lvl5pPr marR="0" lvl="4"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5pPr>
            <a:lvl6pPr marR="0" lvl="5"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6pPr>
            <a:lvl7pPr marR="0" lvl="6"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7pPr>
            <a:lvl8pPr marR="0" lvl="7"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8pPr>
            <a:lvl9pPr marR="0" lvl="8"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9pPr>
          </a:lstStyle>
          <a:p>
            <a:r>
              <a:rPr lang="en" dirty="0"/>
              <a:t>8</a:t>
            </a:r>
          </a:p>
        </p:txBody>
      </p:sp>
      <p:sp>
        <p:nvSpPr>
          <p:cNvPr id="31" name="Google Shape;650;p37">
            <a:extLst>
              <a:ext uri="{FF2B5EF4-FFF2-40B4-BE49-F238E27FC236}">
                <a16:creationId xmlns:a16="http://schemas.microsoft.com/office/drawing/2014/main" id="{D2684C6B-F5DF-46D9-A33E-A5096741C27B}"/>
              </a:ext>
            </a:extLst>
          </p:cNvPr>
          <p:cNvSpPr txBox="1">
            <a:spLocks/>
          </p:cNvSpPr>
          <p:nvPr/>
        </p:nvSpPr>
        <p:spPr>
          <a:xfrm>
            <a:off x="3204635" y="4092459"/>
            <a:ext cx="786900" cy="76791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10000"/>
              <a:buFont typeface="Barlow"/>
              <a:buNone/>
              <a:defRPr sz="5500" b="1" i="0" u="none" strike="noStrike" cap="none">
                <a:solidFill>
                  <a:schemeClr val="accent3"/>
                </a:solidFill>
                <a:latin typeface="Ubuntu"/>
                <a:ea typeface="Ubuntu"/>
                <a:cs typeface="Ubuntu"/>
                <a:sym typeface="Ubuntu"/>
              </a:defRPr>
            </a:lvl1pPr>
            <a:lvl2pPr marR="0" lvl="1"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2pPr>
            <a:lvl3pPr marR="0" lvl="2"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3pPr>
            <a:lvl4pPr marR="0" lvl="3"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4pPr>
            <a:lvl5pPr marR="0" lvl="4"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5pPr>
            <a:lvl6pPr marR="0" lvl="5"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6pPr>
            <a:lvl7pPr marR="0" lvl="6"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7pPr>
            <a:lvl8pPr marR="0" lvl="7"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8pPr>
            <a:lvl9pPr marR="0" lvl="8" algn="l" rtl="0">
              <a:lnSpc>
                <a:spcPct val="100000"/>
              </a:lnSpc>
              <a:spcBef>
                <a:spcPts val="0"/>
              </a:spcBef>
              <a:spcAft>
                <a:spcPts val="0"/>
              </a:spcAft>
              <a:buClr>
                <a:schemeClr val="lt1"/>
              </a:buClr>
              <a:buSzPts val="10000"/>
              <a:buFont typeface="Yanone Kaffeesatz"/>
              <a:buNone/>
              <a:defRPr sz="10000" b="1" i="0" u="none" strike="noStrike" cap="none">
                <a:solidFill>
                  <a:schemeClr val="lt1"/>
                </a:solidFill>
                <a:latin typeface="Yanone Kaffeesatz"/>
                <a:ea typeface="Yanone Kaffeesatz"/>
                <a:cs typeface="Yanone Kaffeesatz"/>
                <a:sym typeface="Yanone Kaffeesatz"/>
              </a:defRPr>
            </a:lvl9pPr>
          </a:lstStyle>
          <a:p>
            <a:r>
              <a:rPr lang="en" dirty="0"/>
              <a:t>9</a:t>
            </a:r>
          </a:p>
        </p:txBody>
      </p:sp>
      <p:sp>
        <p:nvSpPr>
          <p:cNvPr id="32" name="Google Shape;662;p37">
            <a:extLst>
              <a:ext uri="{FF2B5EF4-FFF2-40B4-BE49-F238E27FC236}">
                <a16:creationId xmlns:a16="http://schemas.microsoft.com/office/drawing/2014/main" id="{755DD68A-AB45-4D6E-8D30-16B85D1D9759}"/>
              </a:ext>
            </a:extLst>
          </p:cNvPr>
          <p:cNvSpPr txBox="1">
            <a:spLocks/>
          </p:cNvSpPr>
          <p:nvPr/>
        </p:nvSpPr>
        <p:spPr>
          <a:xfrm flipH="1">
            <a:off x="2329651" y="3494249"/>
            <a:ext cx="2042400" cy="59374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3"/>
              </a:buClr>
              <a:buSzPts val="1400"/>
              <a:buFont typeface="Caveat"/>
              <a:buNone/>
              <a:defRPr sz="2000" b="1" i="0" u="none" strike="noStrike" cap="none">
                <a:solidFill>
                  <a:schemeClr val="accent2"/>
                </a:solidFill>
                <a:latin typeface="Ubuntu"/>
                <a:ea typeface="Ubuntu"/>
                <a:cs typeface="Ubuntu"/>
                <a:sym typeface="Ubuntu"/>
              </a:defRPr>
            </a:lvl1pPr>
            <a:lvl2pPr marL="914400" marR="0" lvl="1"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2pPr>
            <a:lvl3pPr marL="1371600" marR="0" lvl="2"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3pPr>
            <a:lvl4pPr marL="1828800" marR="0" lvl="3"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4pPr>
            <a:lvl5pPr marL="2286000" marR="0" lvl="4"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5pPr>
            <a:lvl6pPr marL="2743200" marR="0" lvl="5"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6pPr>
            <a:lvl7pPr marL="3200400" marR="0" lvl="6"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7pPr>
            <a:lvl8pPr marL="3657600" marR="0" lvl="7"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8pPr>
            <a:lvl9pPr marL="4114800" marR="0" lvl="8"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9pPr>
          </a:lstStyle>
          <a:p>
            <a:pPr marL="0" indent="0"/>
            <a:r>
              <a:rPr lang="en-MY" dirty="0"/>
              <a:t>EXPECTED RESULT</a:t>
            </a:r>
          </a:p>
        </p:txBody>
      </p:sp>
      <p:sp>
        <p:nvSpPr>
          <p:cNvPr id="33" name="Google Shape;662;p37">
            <a:extLst>
              <a:ext uri="{FF2B5EF4-FFF2-40B4-BE49-F238E27FC236}">
                <a16:creationId xmlns:a16="http://schemas.microsoft.com/office/drawing/2014/main" id="{3E7F15D1-95ED-4BE6-B8C1-AAF60A78B443}"/>
              </a:ext>
            </a:extLst>
          </p:cNvPr>
          <p:cNvSpPr txBox="1">
            <a:spLocks/>
          </p:cNvSpPr>
          <p:nvPr/>
        </p:nvSpPr>
        <p:spPr>
          <a:xfrm flipH="1">
            <a:off x="4643808" y="3590228"/>
            <a:ext cx="2042400" cy="5179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3"/>
              </a:buClr>
              <a:buSzPts val="1400"/>
              <a:buFont typeface="Caveat"/>
              <a:buNone/>
              <a:defRPr sz="2000" b="1" i="0" u="none" strike="noStrike" cap="none">
                <a:solidFill>
                  <a:schemeClr val="accent2"/>
                </a:solidFill>
                <a:latin typeface="Ubuntu"/>
                <a:ea typeface="Ubuntu"/>
                <a:cs typeface="Ubuntu"/>
                <a:sym typeface="Ubuntu"/>
              </a:defRPr>
            </a:lvl1pPr>
            <a:lvl2pPr marL="914400" marR="0" lvl="1"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2pPr>
            <a:lvl3pPr marL="1371600" marR="0" lvl="2"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3pPr>
            <a:lvl4pPr marL="1828800" marR="0" lvl="3"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4pPr>
            <a:lvl5pPr marL="2286000" marR="0" lvl="4"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5pPr>
            <a:lvl6pPr marL="2743200" marR="0" lvl="5"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6pPr>
            <a:lvl7pPr marL="3200400" marR="0" lvl="6"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7pPr>
            <a:lvl8pPr marL="3657600" marR="0" lvl="7"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8pPr>
            <a:lvl9pPr marL="4114800" marR="0" lvl="8"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9pPr>
          </a:lstStyle>
          <a:p>
            <a:pPr marL="0" indent="0"/>
            <a:r>
              <a:rPr lang="en-MY" dirty="0"/>
              <a:t>CONCLUSION</a:t>
            </a:r>
          </a:p>
        </p:txBody>
      </p:sp>
      <p:sp>
        <p:nvSpPr>
          <p:cNvPr id="34" name="Google Shape;662;p37">
            <a:extLst>
              <a:ext uri="{FF2B5EF4-FFF2-40B4-BE49-F238E27FC236}">
                <a16:creationId xmlns:a16="http://schemas.microsoft.com/office/drawing/2014/main" id="{17FA0176-9C39-4B33-A6FC-2A241F68537E}"/>
              </a:ext>
            </a:extLst>
          </p:cNvPr>
          <p:cNvSpPr txBox="1">
            <a:spLocks/>
          </p:cNvSpPr>
          <p:nvPr/>
        </p:nvSpPr>
        <p:spPr>
          <a:xfrm flipH="1">
            <a:off x="3957542" y="4217631"/>
            <a:ext cx="2728666" cy="5179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3"/>
              </a:buClr>
              <a:buSzPts val="1400"/>
              <a:buFont typeface="Caveat"/>
              <a:buNone/>
              <a:defRPr sz="2000" b="1" i="0" u="none" strike="noStrike" cap="none">
                <a:solidFill>
                  <a:schemeClr val="accent2"/>
                </a:solidFill>
                <a:latin typeface="Ubuntu"/>
                <a:ea typeface="Ubuntu"/>
                <a:cs typeface="Ubuntu"/>
                <a:sym typeface="Ubuntu"/>
              </a:defRPr>
            </a:lvl1pPr>
            <a:lvl2pPr marL="914400" marR="0" lvl="1"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2pPr>
            <a:lvl3pPr marL="1371600" marR="0" lvl="2"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3pPr>
            <a:lvl4pPr marL="1828800" marR="0" lvl="3"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4pPr>
            <a:lvl5pPr marL="2286000" marR="0" lvl="4"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5pPr>
            <a:lvl6pPr marL="2743200" marR="0" lvl="5"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6pPr>
            <a:lvl7pPr marL="3200400" marR="0" lvl="6"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7pPr>
            <a:lvl8pPr marL="3657600" marR="0" lvl="7"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8pPr>
            <a:lvl9pPr marL="4114800" marR="0" lvl="8"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9pPr>
          </a:lstStyle>
          <a:p>
            <a:pPr marL="0" indent="0"/>
            <a:r>
              <a:rPr lang="en-MY" dirty="0"/>
              <a:t>RECOMMENDATION</a:t>
            </a:r>
          </a:p>
        </p:txBody>
      </p:sp>
      <p:sp>
        <p:nvSpPr>
          <p:cNvPr id="123" name="Google Shape;662;p37">
            <a:extLst>
              <a:ext uri="{FF2B5EF4-FFF2-40B4-BE49-F238E27FC236}">
                <a16:creationId xmlns:a16="http://schemas.microsoft.com/office/drawing/2014/main" id="{50878164-739B-4C92-BCCA-E4A0EE9CF2FA}"/>
              </a:ext>
            </a:extLst>
          </p:cNvPr>
          <p:cNvSpPr txBox="1">
            <a:spLocks/>
          </p:cNvSpPr>
          <p:nvPr/>
        </p:nvSpPr>
        <p:spPr>
          <a:xfrm flipH="1">
            <a:off x="6686208" y="2900675"/>
            <a:ext cx="2196400" cy="5179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3"/>
              </a:buClr>
              <a:buSzPts val="1400"/>
              <a:buFont typeface="Caveat"/>
              <a:buNone/>
              <a:defRPr sz="2000" b="1" i="0" u="none" strike="noStrike" cap="none">
                <a:solidFill>
                  <a:schemeClr val="accent2"/>
                </a:solidFill>
                <a:latin typeface="Ubuntu"/>
                <a:ea typeface="Ubuntu"/>
                <a:cs typeface="Ubuntu"/>
                <a:sym typeface="Ubuntu"/>
              </a:defRPr>
            </a:lvl1pPr>
            <a:lvl2pPr marL="914400" marR="0" lvl="1"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2pPr>
            <a:lvl3pPr marL="1371600" marR="0" lvl="2"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3pPr>
            <a:lvl4pPr marL="1828800" marR="0" lvl="3"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4pPr>
            <a:lvl5pPr marL="2286000" marR="0" lvl="4"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5pPr>
            <a:lvl6pPr marL="2743200" marR="0" lvl="5"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6pPr>
            <a:lvl7pPr marL="3200400" marR="0" lvl="6"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7pPr>
            <a:lvl8pPr marL="3657600" marR="0" lvl="7"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8pPr>
            <a:lvl9pPr marL="4114800" marR="0" lvl="8" indent="-317500" algn="l" rtl="0">
              <a:lnSpc>
                <a:spcPct val="100000"/>
              </a:lnSpc>
              <a:spcBef>
                <a:spcPts val="0"/>
              </a:spcBef>
              <a:spcAft>
                <a:spcPts val="0"/>
              </a:spcAft>
              <a:buClr>
                <a:schemeClr val="accent3"/>
              </a:buClr>
              <a:buSzPts val="1400"/>
              <a:buFont typeface="Fira Sans Condensed"/>
              <a:buNone/>
              <a:defRPr sz="1400" b="0" i="0" u="none" strike="noStrike" cap="none">
                <a:solidFill>
                  <a:schemeClr val="accent3"/>
                </a:solidFill>
                <a:latin typeface="Fira Sans Condensed"/>
                <a:ea typeface="Fira Sans Condensed"/>
                <a:cs typeface="Fira Sans Condensed"/>
                <a:sym typeface="Fira Sans Condensed"/>
              </a:defRPr>
            </a:lvl9pPr>
          </a:lstStyle>
          <a:p>
            <a:pPr marL="0" indent="0"/>
            <a:r>
              <a:rPr lang="en-MY" dirty="0"/>
              <a:t>METHODOLOGY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4" name="Google Shape;674;p38"/>
          <p:cNvSpPr txBox="1">
            <a:spLocks noGrp="1"/>
          </p:cNvSpPr>
          <p:nvPr>
            <p:ph type="title"/>
          </p:nvPr>
        </p:nvSpPr>
        <p:spPr>
          <a:xfrm>
            <a:off x="3677536" y="148778"/>
            <a:ext cx="4130660" cy="465900"/>
          </a:xfrm>
          <a:prstGeom prst="rect">
            <a:avLst/>
          </a:prstGeom>
        </p:spPr>
        <p:txBody>
          <a:bodyPr spcFirstLastPara="1" wrap="square" lIns="36000" tIns="91425" rIns="91425" bIns="91425" anchor="ctr" anchorCtr="0">
            <a:noAutofit/>
          </a:bodyPr>
          <a:lstStyle/>
          <a:p>
            <a:pPr marL="0" lvl="0" indent="0" algn="ctr" rtl="0">
              <a:spcBef>
                <a:spcPts val="0"/>
              </a:spcBef>
              <a:spcAft>
                <a:spcPts val="0"/>
              </a:spcAft>
              <a:buNone/>
            </a:pPr>
            <a:r>
              <a:rPr lang="en" dirty="0"/>
              <a:t>INTRODUCTION</a:t>
            </a:r>
            <a:endParaRPr dirty="0"/>
          </a:p>
        </p:txBody>
      </p:sp>
      <p:sp>
        <p:nvSpPr>
          <p:cNvPr id="3" name="Subtitle 2">
            <a:extLst>
              <a:ext uri="{FF2B5EF4-FFF2-40B4-BE49-F238E27FC236}">
                <a16:creationId xmlns:a16="http://schemas.microsoft.com/office/drawing/2014/main" id="{5FB04C92-81A7-4886-A211-3C0963EDA8E2}"/>
              </a:ext>
            </a:extLst>
          </p:cNvPr>
          <p:cNvSpPr>
            <a:spLocks noGrp="1"/>
          </p:cNvSpPr>
          <p:nvPr>
            <p:ph type="subTitle" idx="4294967295"/>
          </p:nvPr>
        </p:nvSpPr>
        <p:spPr>
          <a:xfrm>
            <a:off x="222852" y="1013342"/>
            <a:ext cx="5952143" cy="3981380"/>
          </a:xfrm>
        </p:spPr>
        <p:txBody>
          <a:bodyPr/>
          <a:lstStyle/>
          <a:p>
            <a:pPr marL="139700" indent="0">
              <a:buNone/>
            </a:pPr>
            <a:r>
              <a:rPr lang="en-MY" sz="1200" dirty="0"/>
              <a:t>	A courier may be a company, a representative of that company or an individual who conveys a message, bundle or letter from one put or individual to another put or individual. Other than that, couriers are the people contracted by courier companies to convey, well, anything substantial, counting mail, packages and indeed beds of products. </a:t>
            </a:r>
          </a:p>
          <a:p>
            <a:endParaRPr lang="en-MY" sz="1400" dirty="0"/>
          </a:p>
          <a:p>
            <a:pPr marL="139700" indent="0">
              <a:buNone/>
            </a:pPr>
            <a:r>
              <a:rPr lang="en-MY" sz="1200" dirty="0"/>
              <a:t>Delivering, understanding and maintaining better service are the major concerns of every industry today. According to (M.L Tseng, 2009), service quality expectation has been used to explain the prediction of service, an ideal standard, an attribute importance, and customers’ evaluation of the service quality. Therefore, people need to choose the best courier services for their delivering and receiving the parcels to avoid getting the bad conditions or feedbacks</a:t>
            </a:r>
          </a:p>
          <a:p>
            <a:pPr marL="139700" indent="0">
              <a:buNone/>
            </a:pPr>
            <a:endParaRPr lang="en-MY" sz="1200" dirty="0"/>
          </a:p>
          <a:p>
            <a:pPr marL="139700" indent="0">
              <a:buNone/>
            </a:pPr>
            <a:r>
              <a:rPr lang="en-MY" sz="1200" dirty="0"/>
              <a:t>Therefore, in this project I will be using TOPSIS method to rank the most influenced factors for e-commerce business to choose couriers service wisely. </a:t>
            </a:r>
            <a:endParaRPr lang="en-MY" sz="1400" dirty="0"/>
          </a:p>
        </p:txBody>
      </p:sp>
      <p:grpSp>
        <p:nvGrpSpPr>
          <p:cNvPr id="675" name="Google Shape;675;p38"/>
          <p:cNvGrpSpPr/>
          <p:nvPr/>
        </p:nvGrpSpPr>
        <p:grpSpPr>
          <a:xfrm>
            <a:off x="5926087" y="1615446"/>
            <a:ext cx="2529173" cy="3554689"/>
            <a:chOff x="5926087" y="1588813"/>
            <a:chExt cx="2529173" cy="3554689"/>
          </a:xfrm>
        </p:grpSpPr>
        <p:sp>
          <p:nvSpPr>
            <p:cNvPr id="676" name="Google Shape;676;p38"/>
            <p:cNvSpPr/>
            <p:nvPr/>
          </p:nvSpPr>
          <p:spPr>
            <a:xfrm flipH="1">
              <a:off x="6651871" y="2397569"/>
              <a:ext cx="1566907" cy="81125"/>
            </a:xfrm>
            <a:custGeom>
              <a:avLst/>
              <a:gdLst/>
              <a:ahLst/>
              <a:cxnLst/>
              <a:rect l="l" t="t" r="r" b="b"/>
              <a:pathLst>
                <a:path w="69881" h="3618" extrusionOk="0">
                  <a:moveTo>
                    <a:pt x="10122" y="1"/>
                  </a:moveTo>
                  <a:cubicBezTo>
                    <a:pt x="6414" y="396"/>
                    <a:pt x="2979" y="1672"/>
                    <a:pt x="0" y="3618"/>
                  </a:cubicBezTo>
                  <a:lnTo>
                    <a:pt x="69880" y="3618"/>
                  </a:lnTo>
                  <a:lnTo>
                    <a:pt x="69880"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8"/>
            <p:cNvSpPr/>
            <p:nvPr/>
          </p:nvSpPr>
          <p:spPr>
            <a:xfrm flipH="1">
              <a:off x="6651863" y="2397569"/>
              <a:ext cx="1803397" cy="1333130"/>
            </a:xfrm>
            <a:custGeom>
              <a:avLst/>
              <a:gdLst/>
              <a:ahLst/>
              <a:cxnLst/>
              <a:rect l="l" t="t" r="r" b="b"/>
              <a:pathLst>
                <a:path w="80428" h="59455" extrusionOk="0">
                  <a:moveTo>
                    <a:pt x="23101" y="1"/>
                  </a:moveTo>
                  <a:cubicBezTo>
                    <a:pt x="10335" y="1"/>
                    <a:pt x="0" y="10335"/>
                    <a:pt x="0" y="23101"/>
                  </a:cubicBezTo>
                  <a:lnTo>
                    <a:pt x="0" y="59454"/>
                  </a:lnTo>
                  <a:lnTo>
                    <a:pt x="80427" y="59454"/>
                  </a:lnTo>
                  <a:lnTo>
                    <a:pt x="8042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8"/>
            <p:cNvSpPr/>
            <p:nvPr/>
          </p:nvSpPr>
          <p:spPr>
            <a:xfrm flipH="1">
              <a:off x="7850705" y="2397569"/>
              <a:ext cx="604555" cy="1333130"/>
            </a:xfrm>
            <a:custGeom>
              <a:avLst/>
              <a:gdLst/>
              <a:ahLst/>
              <a:cxnLst/>
              <a:rect l="l" t="t" r="r" b="b"/>
              <a:pathLst>
                <a:path w="26962" h="59455" extrusionOk="0">
                  <a:moveTo>
                    <a:pt x="23101" y="1"/>
                  </a:moveTo>
                  <a:cubicBezTo>
                    <a:pt x="10335" y="1"/>
                    <a:pt x="0" y="10335"/>
                    <a:pt x="0" y="23101"/>
                  </a:cubicBezTo>
                  <a:lnTo>
                    <a:pt x="0" y="59454"/>
                  </a:lnTo>
                  <a:lnTo>
                    <a:pt x="3860" y="59454"/>
                  </a:lnTo>
                  <a:lnTo>
                    <a:pt x="3860" y="23101"/>
                  </a:lnTo>
                  <a:cubicBezTo>
                    <a:pt x="3860" y="10335"/>
                    <a:pt x="14195" y="1"/>
                    <a:pt x="269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8"/>
            <p:cNvSpPr/>
            <p:nvPr/>
          </p:nvSpPr>
          <p:spPr>
            <a:xfrm flipH="1">
              <a:off x="6651905" y="2397569"/>
              <a:ext cx="604555" cy="1333130"/>
            </a:xfrm>
            <a:custGeom>
              <a:avLst/>
              <a:gdLst/>
              <a:ahLst/>
              <a:cxnLst/>
              <a:rect l="l" t="t" r="r" b="b"/>
              <a:pathLst>
                <a:path w="26962" h="59455" extrusionOk="0">
                  <a:moveTo>
                    <a:pt x="23101" y="1"/>
                  </a:moveTo>
                  <a:cubicBezTo>
                    <a:pt x="10335" y="1"/>
                    <a:pt x="0" y="10335"/>
                    <a:pt x="0" y="23101"/>
                  </a:cubicBezTo>
                  <a:lnTo>
                    <a:pt x="0" y="59454"/>
                  </a:lnTo>
                  <a:lnTo>
                    <a:pt x="3860" y="59454"/>
                  </a:lnTo>
                  <a:lnTo>
                    <a:pt x="3860" y="23101"/>
                  </a:lnTo>
                  <a:cubicBezTo>
                    <a:pt x="3860" y="10335"/>
                    <a:pt x="14195" y="1"/>
                    <a:pt x="269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8"/>
            <p:cNvSpPr/>
            <p:nvPr/>
          </p:nvSpPr>
          <p:spPr>
            <a:xfrm flipH="1">
              <a:off x="6651863" y="2394161"/>
              <a:ext cx="1803397" cy="521413"/>
            </a:xfrm>
            <a:custGeom>
              <a:avLst/>
              <a:gdLst/>
              <a:ahLst/>
              <a:cxnLst/>
              <a:rect l="l" t="t" r="r" b="b"/>
              <a:pathLst>
                <a:path w="80428" h="23254" extrusionOk="0">
                  <a:moveTo>
                    <a:pt x="23222" y="1"/>
                  </a:moveTo>
                  <a:cubicBezTo>
                    <a:pt x="22371" y="1"/>
                    <a:pt x="21520" y="61"/>
                    <a:pt x="20669" y="153"/>
                  </a:cubicBezTo>
                  <a:cubicBezTo>
                    <a:pt x="16961" y="548"/>
                    <a:pt x="13526" y="1824"/>
                    <a:pt x="10547" y="3770"/>
                  </a:cubicBezTo>
                  <a:cubicBezTo>
                    <a:pt x="7508" y="5776"/>
                    <a:pt x="4924" y="8451"/>
                    <a:pt x="3100" y="11642"/>
                  </a:cubicBezTo>
                  <a:cubicBezTo>
                    <a:pt x="1125" y="15046"/>
                    <a:pt x="0" y="19028"/>
                    <a:pt x="0" y="23253"/>
                  </a:cubicBezTo>
                  <a:lnTo>
                    <a:pt x="80427" y="23253"/>
                  </a:lnTo>
                  <a:lnTo>
                    <a:pt x="804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8"/>
            <p:cNvSpPr/>
            <p:nvPr/>
          </p:nvSpPr>
          <p:spPr>
            <a:xfrm flipH="1">
              <a:off x="6651866" y="2393845"/>
              <a:ext cx="1733887" cy="257657"/>
            </a:xfrm>
            <a:custGeom>
              <a:avLst/>
              <a:gdLst/>
              <a:ahLst/>
              <a:cxnLst/>
              <a:rect l="l" t="t" r="r" b="b"/>
              <a:pathLst>
                <a:path w="77328" h="11491" extrusionOk="0">
                  <a:moveTo>
                    <a:pt x="17569" y="1"/>
                  </a:moveTo>
                  <a:cubicBezTo>
                    <a:pt x="13861" y="396"/>
                    <a:pt x="10426" y="1672"/>
                    <a:pt x="7447" y="3618"/>
                  </a:cubicBezTo>
                  <a:cubicBezTo>
                    <a:pt x="4408" y="5624"/>
                    <a:pt x="1824" y="8299"/>
                    <a:pt x="0" y="11490"/>
                  </a:cubicBezTo>
                  <a:lnTo>
                    <a:pt x="77327" y="11490"/>
                  </a:lnTo>
                  <a:lnTo>
                    <a:pt x="773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8"/>
            <p:cNvSpPr/>
            <p:nvPr/>
          </p:nvSpPr>
          <p:spPr>
            <a:xfrm flipH="1">
              <a:off x="6133948" y="2397569"/>
              <a:ext cx="1035964" cy="1333130"/>
            </a:xfrm>
            <a:custGeom>
              <a:avLst/>
              <a:gdLst/>
              <a:ahLst/>
              <a:cxnLst/>
              <a:rect l="l" t="t" r="r" b="b"/>
              <a:pathLst>
                <a:path w="46202" h="59455" extrusionOk="0">
                  <a:moveTo>
                    <a:pt x="23101" y="1"/>
                  </a:moveTo>
                  <a:cubicBezTo>
                    <a:pt x="10335" y="1"/>
                    <a:pt x="0" y="10335"/>
                    <a:pt x="0" y="23101"/>
                  </a:cubicBezTo>
                  <a:lnTo>
                    <a:pt x="0" y="59454"/>
                  </a:lnTo>
                  <a:lnTo>
                    <a:pt x="46202" y="59454"/>
                  </a:lnTo>
                  <a:lnTo>
                    <a:pt x="46202" y="23101"/>
                  </a:lnTo>
                  <a:cubicBezTo>
                    <a:pt x="46202" y="10335"/>
                    <a:pt x="35867" y="1"/>
                    <a:pt x="231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8"/>
            <p:cNvSpPr/>
            <p:nvPr/>
          </p:nvSpPr>
          <p:spPr>
            <a:xfrm flipH="1">
              <a:off x="6931368" y="3226976"/>
              <a:ext cx="22" cy="353065"/>
            </a:xfrm>
            <a:custGeom>
              <a:avLst/>
              <a:gdLst/>
              <a:ahLst/>
              <a:cxnLst/>
              <a:rect l="l" t="t" r="r" b="b"/>
              <a:pathLst>
                <a:path w="1" h="15746" fill="none" extrusionOk="0">
                  <a:moveTo>
                    <a:pt x="1" y="1"/>
                  </a:moveTo>
                  <a:lnTo>
                    <a:pt x="1" y="15746"/>
                  </a:lnTo>
                </a:path>
              </a:pathLst>
            </a:custGeom>
            <a:noFill/>
            <a:ln w="9875" cap="flat" cmpd="sng">
              <a:solidFill>
                <a:srgbClr val="00307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8"/>
            <p:cNvSpPr/>
            <p:nvPr/>
          </p:nvSpPr>
          <p:spPr>
            <a:xfrm flipH="1">
              <a:off x="6837982" y="3226976"/>
              <a:ext cx="22" cy="353065"/>
            </a:xfrm>
            <a:custGeom>
              <a:avLst/>
              <a:gdLst/>
              <a:ahLst/>
              <a:cxnLst/>
              <a:rect l="l" t="t" r="r" b="b"/>
              <a:pathLst>
                <a:path w="1" h="15746" fill="none" extrusionOk="0">
                  <a:moveTo>
                    <a:pt x="0" y="1"/>
                  </a:moveTo>
                  <a:lnTo>
                    <a:pt x="0" y="15746"/>
                  </a:lnTo>
                </a:path>
              </a:pathLst>
            </a:custGeom>
            <a:noFill/>
            <a:ln w="9875" cap="flat" cmpd="sng">
              <a:solidFill>
                <a:srgbClr val="00307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8"/>
            <p:cNvSpPr/>
            <p:nvPr/>
          </p:nvSpPr>
          <p:spPr>
            <a:xfrm flipH="1">
              <a:off x="6744617" y="3226976"/>
              <a:ext cx="22" cy="353065"/>
            </a:xfrm>
            <a:custGeom>
              <a:avLst/>
              <a:gdLst/>
              <a:ahLst/>
              <a:cxnLst/>
              <a:rect l="l" t="t" r="r" b="b"/>
              <a:pathLst>
                <a:path w="1" h="15746" fill="none" extrusionOk="0">
                  <a:moveTo>
                    <a:pt x="0" y="1"/>
                  </a:moveTo>
                  <a:lnTo>
                    <a:pt x="0" y="15746"/>
                  </a:lnTo>
                </a:path>
              </a:pathLst>
            </a:custGeom>
            <a:noFill/>
            <a:ln w="9875" cap="flat" cmpd="sng">
              <a:solidFill>
                <a:srgbClr val="00307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8"/>
            <p:cNvSpPr/>
            <p:nvPr/>
          </p:nvSpPr>
          <p:spPr>
            <a:xfrm flipH="1">
              <a:off x="6650581" y="3226976"/>
              <a:ext cx="22" cy="353065"/>
            </a:xfrm>
            <a:custGeom>
              <a:avLst/>
              <a:gdLst/>
              <a:ahLst/>
              <a:cxnLst/>
              <a:rect l="l" t="t" r="r" b="b"/>
              <a:pathLst>
                <a:path w="1" h="15746" fill="none" extrusionOk="0">
                  <a:moveTo>
                    <a:pt x="1" y="1"/>
                  </a:moveTo>
                  <a:lnTo>
                    <a:pt x="1" y="15746"/>
                  </a:lnTo>
                </a:path>
              </a:pathLst>
            </a:custGeom>
            <a:noFill/>
            <a:ln w="9875" cap="flat" cmpd="sng">
              <a:solidFill>
                <a:srgbClr val="00307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8"/>
            <p:cNvSpPr/>
            <p:nvPr/>
          </p:nvSpPr>
          <p:spPr>
            <a:xfrm flipH="1">
              <a:off x="6557194" y="3226976"/>
              <a:ext cx="22" cy="353065"/>
            </a:xfrm>
            <a:custGeom>
              <a:avLst/>
              <a:gdLst/>
              <a:ahLst/>
              <a:cxnLst/>
              <a:rect l="l" t="t" r="r" b="b"/>
              <a:pathLst>
                <a:path w="1" h="15746" fill="none" extrusionOk="0">
                  <a:moveTo>
                    <a:pt x="0" y="1"/>
                  </a:moveTo>
                  <a:lnTo>
                    <a:pt x="0" y="15746"/>
                  </a:lnTo>
                </a:path>
              </a:pathLst>
            </a:custGeom>
            <a:noFill/>
            <a:ln w="9875" cap="flat" cmpd="sng">
              <a:solidFill>
                <a:srgbClr val="00307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8"/>
            <p:cNvSpPr/>
            <p:nvPr/>
          </p:nvSpPr>
          <p:spPr>
            <a:xfrm flipH="1">
              <a:off x="6463830" y="3226976"/>
              <a:ext cx="22" cy="353065"/>
            </a:xfrm>
            <a:custGeom>
              <a:avLst/>
              <a:gdLst/>
              <a:ahLst/>
              <a:cxnLst/>
              <a:rect l="l" t="t" r="r" b="b"/>
              <a:pathLst>
                <a:path w="1" h="15746" fill="none" extrusionOk="0">
                  <a:moveTo>
                    <a:pt x="0" y="1"/>
                  </a:moveTo>
                  <a:lnTo>
                    <a:pt x="0" y="15746"/>
                  </a:lnTo>
                </a:path>
              </a:pathLst>
            </a:custGeom>
            <a:noFill/>
            <a:ln w="9875" cap="flat" cmpd="sng">
              <a:solidFill>
                <a:srgbClr val="00307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8"/>
            <p:cNvSpPr/>
            <p:nvPr/>
          </p:nvSpPr>
          <p:spPr>
            <a:xfrm flipH="1">
              <a:off x="6370466" y="3226976"/>
              <a:ext cx="22" cy="353065"/>
            </a:xfrm>
            <a:custGeom>
              <a:avLst/>
              <a:gdLst/>
              <a:ahLst/>
              <a:cxnLst/>
              <a:rect l="l" t="t" r="r" b="b"/>
              <a:pathLst>
                <a:path w="1" h="15746" fill="none" extrusionOk="0">
                  <a:moveTo>
                    <a:pt x="0" y="1"/>
                  </a:moveTo>
                  <a:lnTo>
                    <a:pt x="0" y="15746"/>
                  </a:lnTo>
                </a:path>
              </a:pathLst>
            </a:custGeom>
            <a:noFill/>
            <a:ln w="9875" cap="flat" cmpd="sng">
              <a:solidFill>
                <a:srgbClr val="00307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8"/>
            <p:cNvSpPr/>
            <p:nvPr/>
          </p:nvSpPr>
          <p:spPr>
            <a:xfrm flipH="1">
              <a:off x="6300935" y="3176549"/>
              <a:ext cx="699291" cy="232432"/>
            </a:xfrm>
            <a:custGeom>
              <a:avLst/>
              <a:gdLst/>
              <a:ahLst/>
              <a:cxnLst/>
              <a:rect l="l" t="t" r="r" b="b"/>
              <a:pathLst>
                <a:path w="31187" h="10366" fill="none" extrusionOk="0">
                  <a:moveTo>
                    <a:pt x="1" y="10366"/>
                  </a:moveTo>
                  <a:lnTo>
                    <a:pt x="1" y="2311"/>
                  </a:lnTo>
                  <a:lnTo>
                    <a:pt x="1" y="2311"/>
                  </a:lnTo>
                  <a:cubicBezTo>
                    <a:pt x="670" y="2311"/>
                    <a:pt x="1247" y="2037"/>
                    <a:pt x="1642" y="1642"/>
                  </a:cubicBezTo>
                  <a:cubicBezTo>
                    <a:pt x="2068" y="1217"/>
                    <a:pt x="2341" y="639"/>
                    <a:pt x="2341" y="1"/>
                  </a:cubicBezTo>
                  <a:lnTo>
                    <a:pt x="28816" y="1"/>
                  </a:lnTo>
                  <a:cubicBezTo>
                    <a:pt x="28816" y="639"/>
                    <a:pt x="29090" y="1217"/>
                    <a:pt x="29515" y="1642"/>
                  </a:cubicBezTo>
                  <a:cubicBezTo>
                    <a:pt x="29910" y="2037"/>
                    <a:pt x="30518" y="2311"/>
                    <a:pt x="31156" y="2311"/>
                  </a:cubicBezTo>
                  <a:lnTo>
                    <a:pt x="31187" y="2311"/>
                  </a:lnTo>
                  <a:lnTo>
                    <a:pt x="31187" y="10366"/>
                  </a:lnTo>
                </a:path>
              </a:pathLst>
            </a:custGeom>
            <a:noFill/>
            <a:ln w="9875" cap="flat" cmpd="sng">
              <a:solidFill>
                <a:srgbClr val="00307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8"/>
            <p:cNvSpPr/>
            <p:nvPr/>
          </p:nvSpPr>
          <p:spPr>
            <a:xfrm flipH="1">
              <a:off x="6300935" y="3408279"/>
              <a:ext cx="699291" cy="232432"/>
            </a:xfrm>
            <a:custGeom>
              <a:avLst/>
              <a:gdLst/>
              <a:ahLst/>
              <a:cxnLst/>
              <a:rect l="l" t="t" r="r" b="b"/>
              <a:pathLst>
                <a:path w="31187" h="10366" fill="none" extrusionOk="0">
                  <a:moveTo>
                    <a:pt x="31187" y="0"/>
                  </a:moveTo>
                  <a:lnTo>
                    <a:pt x="31187" y="8055"/>
                  </a:lnTo>
                  <a:lnTo>
                    <a:pt x="31156" y="8055"/>
                  </a:lnTo>
                  <a:cubicBezTo>
                    <a:pt x="30518" y="8055"/>
                    <a:pt x="29941" y="8329"/>
                    <a:pt x="29515" y="8724"/>
                  </a:cubicBezTo>
                  <a:cubicBezTo>
                    <a:pt x="29090" y="9149"/>
                    <a:pt x="28846" y="9727"/>
                    <a:pt x="28846" y="10365"/>
                  </a:cubicBezTo>
                  <a:lnTo>
                    <a:pt x="2341" y="10365"/>
                  </a:lnTo>
                  <a:cubicBezTo>
                    <a:pt x="2341" y="9727"/>
                    <a:pt x="2098" y="9149"/>
                    <a:pt x="1673" y="8724"/>
                  </a:cubicBezTo>
                  <a:cubicBezTo>
                    <a:pt x="1247" y="8298"/>
                    <a:pt x="670" y="8055"/>
                    <a:pt x="31" y="8055"/>
                  </a:cubicBezTo>
                  <a:lnTo>
                    <a:pt x="1" y="8055"/>
                  </a:lnTo>
                  <a:lnTo>
                    <a:pt x="1" y="0"/>
                  </a:lnTo>
                </a:path>
              </a:pathLst>
            </a:custGeom>
            <a:noFill/>
            <a:ln w="9875" cap="flat" cmpd="sng">
              <a:solidFill>
                <a:srgbClr val="00307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8"/>
            <p:cNvSpPr/>
            <p:nvPr/>
          </p:nvSpPr>
          <p:spPr>
            <a:xfrm flipH="1">
              <a:off x="7236671" y="3730638"/>
              <a:ext cx="395309" cy="1412864"/>
            </a:xfrm>
            <a:custGeom>
              <a:avLst/>
              <a:gdLst/>
              <a:ahLst/>
              <a:cxnLst/>
              <a:rect l="l" t="t" r="r" b="b"/>
              <a:pathLst>
                <a:path w="17630" h="63011" extrusionOk="0">
                  <a:moveTo>
                    <a:pt x="0" y="0"/>
                  </a:moveTo>
                  <a:lnTo>
                    <a:pt x="0" y="63010"/>
                  </a:lnTo>
                  <a:lnTo>
                    <a:pt x="17630" y="63010"/>
                  </a:lnTo>
                  <a:lnTo>
                    <a:pt x="17630"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8"/>
            <p:cNvSpPr/>
            <p:nvPr/>
          </p:nvSpPr>
          <p:spPr>
            <a:xfrm flipH="1">
              <a:off x="7236671" y="3909878"/>
              <a:ext cx="395309" cy="158819"/>
            </a:xfrm>
            <a:custGeom>
              <a:avLst/>
              <a:gdLst/>
              <a:ahLst/>
              <a:cxnLst/>
              <a:rect l="l" t="t" r="r" b="b"/>
              <a:pathLst>
                <a:path w="17630" h="7083" extrusionOk="0">
                  <a:moveTo>
                    <a:pt x="0" y="0"/>
                  </a:moveTo>
                  <a:lnTo>
                    <a:pt x="0" y="7083"/>
                  </a:lnTo>
                  <a:lnTo>
                    <a:pt x="17630" y="7083"/>
                  </a:lnTo>
                  <a:lnTo>
                    <a:pt x="1763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8"/>
            <p:cNvSpPr/>
            <p:nvPr/>
          </p:nvSpPr>
          <p:spPr>
            <a:xfrm flipH="1">
              <a:off x="6210277" y="2496382"/>
              <a:ext cx="882617" cy="1234314"/>
            </a:xfrm>
            <a:custGeom>
              <a:avLst/>
              <a:gdLst/>
              <a:ahLst/>
              <a:cxnLst/>
              <a:rect l="l" t="t" r="r" b="b"/>
              <a:pathLst>
                <a:path w="39363" h="55048" extrusionOk="0">
                  <a:moveTo>
                    <a:pt x="19666" y="1"/>
                  </a:moveTo>
                  <a:cubicBezTo>
                    <a:pt x="8815" y="1"/>
                    <a:pt x="0" y="8816"/>
                    <a:pt x="0" y="19667"/>
                  </a:cubicBezTo>
                  <a:lnTo>
                    <a:pt x="0" y="55047"/>
                  </a:lnTo>
                  <a:lnTo>
                    <a:pt x="39362" y="55047"/>
                  </a:lnTo>
                  <a:lnTo>
                    <a:pt x="39362" y="19667"/>
                  </a:lnTo>
                  <a:cubicBezTo>
                    <a:pt x="39362" y="8816"/>
                    <a:pt x="30548" y="1"/>
                    <a:pt x="196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8"/>
            <p:cNvSpPr/>
            <p:nvPr/>
          </p:nvSpPr>
          <p:spPr>
            <a:xfrm flipH="1">
              <a:off x="6302975" y="3014349"/>
              <a:ext cx="697923" cy="107023"/>
            </a:xfrm>
            <a:custGeom>
              <a:avLst/>
              <a:gdLst/>
              <a:ahLst/>
              <a:cxnLst/>
              <a:rect l="l" t="t" r="r" b="b"/>
              <a:pathLst>
                <a:path w="31126" h="4773" extrusionOk="0">
                  <a:moveTo>
                    <a:pt x="0" y="1"/>
                  </a:moveTo>
                  <a:lnTo>
                    <a:pt x="0" y="4773"/>
                  </a:lnTo>
                  <a:lnTo>
                    <a:pt x="31126" y="4773"/>
                  </a:lnTo>
                  <a:lnTo>
                    <a:pt x="311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8"/>
            <p:cNvSpPr/>
            <p:nvPr/>
          </p:nvSpPr>
          <p:spPr>
            <a:xfrm flipH="1">
              <a:off x="7161687" y="3730638"/>
              <a:ext cx="544598" cy="179268"/>
            </a:xfrm>
            <a:custGeom>
              <a:avLst/>
              <a:gdLst/>
              <a:ahLst/>
              <a:cxnLst/>
              <a:rect l="l" t="t" r="r" b="b"/>
              <a:pathLst>
                <a:path w="24288" h="7995" extrusionOk="0">
                  <a:moveTo>
                    <a:pt x="1" y="0"/>
                  </a:moveTo>
                  <a:lnTo>
                    <a:pt x="1" y="7994"/>
                  </a:lnTo>
                  <a:lnTo>
                    <a:pt x="24287" y="7994"/>
                  </a:lnTo>
                  <a:lnTo>
                    <a:pt x="2428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8"/>
            <p:cNvSpPr/>
            <p:nvPr/>
          </p:nvSpPr>
          <p:spPr>
            <a:xfrm flipH="1">
              <a:off x="7306878" y="3730638"/>
              <a:ext cx="254226" cy="179268"/>
            </a:xfrm>
            <a:custGeom>
              <a:avLst/>
              <a:gdLst/>
              <a:ahLst/>
              <a:cxnLst/>
              <a:rect l="l" t="t" r="r" b="b"/>
              <a:pathLst>
                <a:path w="11338" h="7995" extrusionOk="0">
                  <a:moveTo>
                    <a:pt x="0" y="0"/>
                  </a:moveTo>
                  <a:lnTo>
                    <a:pt x="0" y="7994"/>
                  </a:lnTo>
                  <a:lnTo>
                    <a:pt x="11338" y="7994"/>
                  </a:lnTo>
                  <a:lnTo>
                    <a:pt x="11338"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8"/>
            <p:cNvSpPr/>
            <p:nvPr/>
          </p:nvSpPr>
          <p:spPr>
            <a:xfrm flipH="1">
              <a:off x="7161687" y="3730638"/>
              <a:ext cx="544598" cy="38858"/>
            </a:xfrm>
            <a:custGeom>
              <a:avLst/>
              <a:gdLst/>
              <a:ahLst/>
              <a:cxnLst/>
              <a:rect l="l" t="t" r="r" b="b"/>
              <a:pathLst>
                <a:path w="24288" h="1733" extrusionOk="0">
                  <a:moveTo>
                    <a:pt x="1" y="0"/>
                  </a:moveTo>
                  <a:lnTo>
                    <a:pt x="1" y="1733"/>
                  </a:lnTo>
                  <a:lnTo>
                    <a:pt x="24287" y="1733"/>
                  </a:lnTo>
                  <a:lnTo>
                    <a:pt x="242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8"/>
            <p:cNvSpPr/>
            <p:nvPr/>
          </p:nvSpPr>
          <p:spPr>
            <a:xfrm flipH="1">
              <a:off x="8455238" y="2915536"/>
              <a:ext cx="22" cy="22"/>
            </a:xfrm>
            <a:custGeom>
              <a:avLst/>
              <a:gdLst/>
              <a:ahLst/>
              <a:cxnLst/>
              <a:rect l="l" t="t" r="r" b="b"/>
              <a:pathLst>
                <a:path w="1" h="1" extrusionOk="0">
                  <a:moveTo>
                    <a:pt x="0" y="0"/>
                  </a:move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8"/>
            <p:cNvSpPr/>
            <p:nvPr/>
          </p:nvSpPr>
          <p:spPr>
            <a:xfrm flipH="1">
              <a:off x="6302975" y="2615666"/>
              <a:ext cx="697923" cy="348961"/>
            </a:xfrm>
            <a:custGeom>
              <a:avLst/>
              <a:gdLst/>
              <a:ahLst/>
              <a:cxnLst/>
              <a:rect l="l" t="t" r="r" b="b"/>
              <a:pathLst>
                <a:path w="31126" h="15563" extrusionOk="0">
                  <a:moveTo>
                    <a:pt x="15563" y="0"/>
                  </a:moveTo>
                  <a:cubicBezTo>
                    <a:pt x="6981" y="0"/>
                    <a:pt x="33" y="6928"/>
                    <a:pt x="1" y="15502"/>
                  </a:cubicBezTo>
                  <a:lnTo>
                    <a:pt x="31126" y="15502"/>
                  </a:lnTo>
                  <a:cubicBezTo>
                    <a:pt x="31093" y="6928"/>
                    <a:pt x="24145" y="0"/>
                    <a:pt x="15563" y="0"/>
                  </a:cubicBezTo>
                  <a:close/>
                  <a:moveTo>
                    <a:pt x="0" y="15502"/>
                  </a:moveTo>
                  <a:lnTo>
                    <a:pt x="0" y="15563"/>
                  </a:lnTo>
                  <a:cubicBezTo>
                    <a:pt x="0" y="15542"/>
                    <a:pt x="0" y="15522"/>
                    <a:pt x="1" y="15502"/>
                  </a:cubicBezTo>
                  <a:close/>
                  <a:moveTo>
                    <a:pt x="31126" y="15502"/>
                  </a:moveTo>
                  <a:cubicBezTo>
                    <a:pt x="31126" y="15522"/>
                    <a:pt x="31126" y="15542"/>
                    <a:pt x="31126" y="15563"/>
                  </a:cubicBezTo>
                  <a:lnTo>
                    <a:pt x="31126" y="15502"/>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8"/>
            <p:cNvSpPr/>
            <p:nvPr/>
          </p:nvSpPr>
          <p:spPr>
            <a:xfrm flipH="1">
              <a:off x="7667403" y="2994237"/>
              <a:ext cx="70227" cy="69846"/>
            </a:xfrm>
            <a:custGeom>
              <a:avLst/>
              <a:gdLst/>
              <a:ahLst/>
              <a:cxnLst/>
              <a:rect l="l" t="t" r="r" b="b"/>
              <a:pathLst>
                <a:path w="3132" h="3115" extrusionOk="0">
                  <a:moveTo>
                    <a:pt x="2390" y="1"/>
                  </a:moveTo>
                  <a:cubicBezTo>
                    <a:pt x="1960" y="1"/>
                    <a:pt x="1362" y="356"/>
                    <a:pt x="852" y="958"/>
                  </a:cubicBezTo>
                  <a:cubicBezTo>
                    <a:pt x="213" y="1779"/>
                    <a:pt x="1" y="2661"/>
                    <a:pt x="396" y="2995"/>
                  </a:cubicBezTo>
                  <a:cubicBezTo>
                    <a:pt x="492" y="3076"/>
                    <a:pt x="613" y="3114"/>
                    <a:pt x="750" y="3114"/>
                  </a:cubicBezTo>
                  <a:cubicBezTo>
                    <a:pt x="1180" y="3114"/>
                    <a:pt x="1774" y="2742"/>
                    <a:pt x="2280" y="2144"/>
                  </a:cubicBezTo>
                  <a:cubicBezTo>
                    <a:pt x="2919" y="1354"/>
                    <a:pt x="3131" y="442"/>
                    <a:pt x="2736" y="107"/>
                  </a:cubicBezTo>
                  <a:cubicBezTo>
                    <a:pt x="2642" y="35"/>
                    <a:pt x="2525" y="1"/>
                    <a:pt x="2390" y="1"/>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8"/>
            <p:cNvSpPr/>
            <p:nvPr/>
          </p:nvSpPr>
          <p:spPr>
            <a:xfrm flipH="1">
              <a:off x="7428715" y="2972625"/>
              <a:ext cx="285209" cy="285209"/>
            </a:xfrm>
            <a:custGeom>
              <a:avLst/>
              <a:gdLst/>
              <a:ahLst/>
              <a:cxnLst/>
              <a:rect l="l" t="t" r="r" b="b"/>
              <a:pathLst>
                <a:path w="7600" h="7600" extrusionOk="0">
                  <a:moveTo>
                    <a:pt x="3800" y="1"/>
                  </a:moveTo>
                  <a:cubicBezTo>
                    <a:pt x="1703" y="1"/>
                    <a:pt x="1" y="1703"/>
                    <a:pt x="1" y="3800"/>
                  </a:cubicBezTo>
                  <a:cubicBezTo>
                    <a:pt x="1" y="5897"/>
                    <a:pt x="1703" y="7600"/>
                    <a:pt x="3800" y="7600"/>
                  </a:cubicBezTo>
                  <a:cubicBezTo>
                    <a:pt x="5898" y="7600"/>
                    <a:pt x="7600" y="5897"/>
                    <a:pt x="7600" y="3800"/>
                  </a:cubicBezTo>
                  <a:cubicBezTo>
                    <a:pt x="7600" y="1703"/>
                    <a:pt x="5898" y="1"/>
                    <a:pt x="3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8"/>
            <p:cNvSpPr/>
            <p:nvPr/>
          </p:nvSpPr>
          <p:spPr>
            <a:xfrm flipH="1">
              <a:off x="7531774" y="2053394"/>
              <a:ext cx="79084" cy="1108232"/>
            </a:xfrm>
            <a:custGeom>
              <a:avLst/>
              <a:gdLst/>
              <a:ahLst/>
              <a:cxnLst/>
              <a:rect l="l" t="t" r="r" b="b"/>
              <a:pathLst>
                <a:path w="3527" h="49425" extrusionOk="0">
                  <a:moveTo>
                    <a:pt x="0" y="1"/>
                  </a:moveTo>
                  <a:lnTo>
                    <a:pt x="0" y="47661"/>
                  </a:lnTo>
                  <a:cubicBezTo>
                    <a:pt x="0" y="48634"/>
                    <a:pt x="791" y="49424"/>
                    <a:pt x="1763" y="49424"/>
                  </a:cubicBezTo>
                  <a:cubicBezTo>
                    <a:pt x="2736" y="49424"/>
                    <a:pt x="3526" y="48634"/>
                    <a:pt x="3526" y="47691"/>
                  </a:cubicBezTo>
                  <a:lnTo>
                    <a:pt x="3526" y="2676"/>
                  </a:lnTo>
                  <a:cubicBezTo>
                    <a:pt x="3526" y="1186"/>
                    <a:pt x="2310" y="1"/>
                    <a:pt x="821" y="1"/>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8"/>
            <p:cNvSpPr/>
            <p:nvPr/>
          </p:nvSpPr>
          <p:spPr>
            <a:xfrm flipH="1">
              <a:off x="7531762" y="2052721"/>
              <a:ext cx="432822" cy="237208"/>
            </a:xfrm>
            <a:custGeom>
              <a:avLst/>
              <a:gdLst/>
              <a:ahLst/>
              <a:cxnLst/>
              <a:rect l="l" t="t" r="r" b="b"/>
              <a:pathLst>
                <a:path w="19303" h="10579" extrusionOk="0">
                  <a:moveTo>
                    <a:pt x="2706" y="0"/>
                  </a:moveTo>
                  <a:cubicBezTo>
                    <a:pt x="1217" y="0"/>
                    <a:pt x="1" y="1216"/>
                    <a:pt x="1" y="2706"/>
                  </a:cubicBezTo>
                  <a:lnTo>
                    <a:pt x="1" y="7903"/>
                  </a:lnTo>
                  <a:cubicBezTo>
                    <a:pt x="1" y="9393"/>
                    <a:pt x="1217" y="10578"/>
                    <a:pt x="2706" y="10578"/>
                  </a:cubicBezTo>
                  <a:lnTo>
                    <a:pt x="19302" y="10578"/>
                  </a:lnTo>
                  <a:lnTo>
                    <a:pt x="19302" y="2706"/>
                  </a:lnTo>
                  <a:cubicBezTo>
                    <a:pt x="19302" y="1216"/>
                    <a:pt x="18086" y="0"/>
                    <a:pt x="16597" y="0"/>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8"/>
            <p:cNvSpPr/>
            <p:nvPr/>
          </p:nvSpPr>
          <p:spPr>
            <a:xfrm flipH="1">
              <a:off x="6623984" y="2261939"/>
              <a:ext cx="142473" cy="176555"/>
            </a:xfrm>
            <a:custGeom>
              <a:avLst/>
              <a:gdLst/>
              <a:ahLst/>
              <a:cxnLst/>
              <a:rect l="l" t="t" r="r" b="b"/>
              <a:pathLst>
                <a:path w="6354" h="7874" fill="none" extrusionOk="0">
                  <a:moveTo>
                    <a:pt x="1" y="1"/>
                  </a:moveTo>
                  <a:lnTo>
                    <a:pt x="2280" y="6323"/>
                  </a:lnTo>
                  <a:lnTo>
                    <a:pt x="4803" y="6323"/>
                  </a:lnTo>
                  <a:cubicBezTo>
                    <a:pt x="5654" y="6323"/>
                    <a:pt x="6353" y="6992"/>
                    <a:pt x="6353" y="7873"/>
                  </a:cubicBezTo>
                  <a:lnTo>
                    <a:pt x="6353" y="7873"/>
                  </a:lnTo>
                </a:path>
              </a:pathLst>
            </a:custGeom>
            <a:noFill/>
            <a:ln w="19000" cap="rnd" cmpd="sng">
              <a:solidFill>
                <a:srgbClr val="FFAA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8"/>
            <p:cNvSpPr/>
            <p:nvPr/>
          </p:nvSpPr>
          <p:spPr>
            <a:xfrm flipH="1">
              <a:off x="6566070" y="2403713"/>
              <a:ext cx="91349" cy="34777"/>
            </a:xfrm>
            <a:custGeom>
              <a:avLst/>
              <a:gdLst/>
              <a:ahLst/>
              <a:cxnLst/>
              <a:rect l="l" t="t" r="r" b="b"/>
              <a:pathLst>
                <a:path w="4074" h="1551" fill="none" extrusionOk="0">
                  <a:moveTo>
                    <a:pt x="1" y="0"/>
                  </a:moveTo>
                  <a:lnTo>
                    <a:pt x="2524" y="0"/>
                  </a:lnTo>
                  <a:cubicBezTo>
                    <a:pt x="3375" y="0"/>
                    <a:pt x="4074" y="669"/>
                    <a:pt x="4074" y="1550"/>
                  </a:cubicBezTo>
                  <a:lnTo>
                    <a:pt x="4074" y="1550"/>
                  </a:lnTo>
                </a:path>
              </a:pathLst>
            </a:custGeom>
            <a:noFill/>
            <a:ln w="19000" cap="rnd" cmpd="sng">
              <a:solidFill>
                <a:srgbClr val="FFAA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8"/>
            <p:cNvSpPr/>
            <p:nvPr/>
          </p:nvSpPr>
          <p:spPr>
            <a:xfrm flipH="1">
              <a:off x="6842752" y="2261939"/>
              <a:ext cx="142473" cy="176555"/>
            </a:xfrm>
            <a:custGeom>
              <a:avLst/>
              <a:gdLst/>
              <a:ahLst/>
              <a:cxnLst/>
              <a:rect l="l" t="t" r="r" b="b"/>
              <a:pathLst>
                <a:path w="6354" h="7874" fill="none" extrusionOk="0">
                  <a:moveTo>
                    <a:pt x="1" y="1"/>
                  </a:moveTo>
                  <a:lnTo>
                    <a:pt x="2311" y="6323"/>
                  </a:lnTo>
                  <a:lnTo>
                    <a:pt x="4803" y="6323"/>
                  </a:lnTo>
                  <a:cubicBezTo>
                    <a:pt x="5685" y="6323"/>
                    <a:pt x="6353" y="6992"/>
                    <a:pt x="6353" y="7873"/>
                  </a:cubicBezTo>
                  <a:lnTo>
                    <a:pt x="6353" y="7873"/>
                  </a:lnTo>
                </a:path>
              </a:pathLst>
            </a:custGeom>
            <a:noFill/>
            <a:ln w="19000" cap="rnd" cmpd="sng">
              <a:solidFill>
                <a:srgbClr val="FFAA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8"/>
            <p:cNvSpPr/>
            <p:nvPr/>
          </p:nvSpPr>
          <p:spPr>
            <a:xfrm flipH="1">
              <a:off x="6784839" y="2403713"/>
              <a:ext cx="91349" cy="34777"/>
            </a:xfrm>
            <a:custGeom>
              <a:avLst/>
              <a:gdLst/>
              <a:ahLst/>
              <a:cxnLst/>
              <a:rect l="l" t="t" r="r" b="b"/>
              <a:pathLst>
                <a:path w="4074" h="1551" fill="none" extrusionOk="0">
                  <a:moveTo>
                    <a:pt x="1" y="0"/>
                  </a:moveTo>
                  <a:lnTo>
                    <a:pt x="2524" y="0"/>
                  </a:lnTo>
                  <a:cubicBezTo>
                    <a:pt x="3375" y="0"/>
                    <a:pt x="4074" y="669"/>
                    <a:pt x="4074" y="1550"/>
                  </a:cubicBezTo>
                  <a:lnTo>
                    <a:pt x="4074" y="1550"/>
                  </a:lnTo>
                </a:path>
              </a:pathLst>
            </a:custGeom>
            <a:noFill/>
            <a:ln w="19000" cap="rnd" cmpd="sng">
              <a:solidFill>
                <a:srgbClr val="FFAA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8"/>
            <p:cNvSpPr/>
            <p:nvPr/>
          </p:nvSpPr>
          <p:spPr>
            <a:xfrm flipH="1">
              <a:off x="7217430" y="1667267"/>
              <a:ext cx="476725" cy="488115"/>
            </a:xfrm>
            <a:custGeom>
              <a:avLst/>
              <a:gdLst/>
              <a:ahLst/>
              <a:cxnLst/>
              <a:rect l="l" t="t" r="r" b="b"/>
              <a:pathLst>
                <a:path w="21261" h="21769" extrusionOk="0">
                  <a:moveTo>
                    <a:pt x="591" y="0"/>
                  </a:moveTo>
                  <a:cubicBezTo>
                    <a:pt x="206" y="0"/>
                    <a:pt x="1" y="201"/>
                    <a:pt x="7" y="626"/>
                  </a:cubicBezTo>
                  <a:cubicBezTo>
                    <a:pt x="37" y="2632"/>
                    <a:pt x="4840" y="8833"/>
                    <a:pt x="10706" y="14517"/>
                  </a:cubicBezTo>
                  <a:cubicBezTo>
                    <a:pt x="15307" y="18974"/>
                    <a:pt x="19228" y="21769"/>
                    <a:pt x="20667" y="21769"/>
                  </a:cubicBezTo>
                  <a:cubicBezTo>
                    <a:pt x="21053" y="21769"/>
                    <a:pt x="21260" y="21567"/>
                    <a:pt x="21254" y="21143"/>
                  </a:cubicBezTo>
                  <a:cubicBezTo>
                    <a:pt x="21223" y="19137"/>
                    <a:pt x="16421" y="12906"/>
                    <a:pt x="10554" y="7252"/>
                  </a:cubicBezTo>
                  <a:cubicBezTo>
                    <a:pt x="5929" y="2795"/>
                    <a:pt x="2022" y="0"/>
                    <a:pt x="591" y="0"/>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8"/>
            <p:cNvSpPr/>
            <p:nvPr/>
          </p:nvSpPr>
          <p:spPr>
            <a:xfrm flipH="1">
              <a:off x="7241872" y="1909737"/>
              <a:ext cx="423785" cy="260617"/>
            </a:xfrm>
            <a:custGeom>
              <a:avLst/>
              <a:gdLst/>
              <a:ahLst/>
              <a:cxnLst/>
              <a:rect l="l" t="t" r="r" b="b"/>
              <a:pathLst>
                <a:path w="18900" h="11623" extrusionOk="0">
                  <a:moveTo>
                    <a:pt x="926" y="0"/>
                  </a:moveTo>
                  <a:cubicBezTo>
                    <a:pt x="304" y="0"/>
                    <a:pt x="0" y="223"/>
                    <a:pt x="104" y="693"/>
                  </a:cubicBezTo>
                  <a:cubicBezTo>
                    <a:pt x="438" y="2213"/>
                    <a:pt x="4906" y="5709"/>
                    <a:pt x="10074" y="8536"/>
                  </a:cubicBezTo>
                  <a:cubicBezTo>
                    <a:pt x="13636" y="10496"/>
                    <a:pt x="16613" y="11623"/>
                    <a:pt x="17993" y="11623"/>
                  </a:cubicBezTo>
                  <a:cubicBezTo>
                    <a:pt x="18602" y="11623"/>
                    <a:pt x="18900" y="11403"/>
                    <a:pt x="18797" y="10937"/>
                  </a:cubicBezTo>
                  <a:cubicBezTo>
                    <a:pt x="18463" y="9417"/>
                    <a:pt x="14025" y="5891"/>
                    <a:pt x="8858" y="3064"/>
                  </a:cubicBezTo>
                  <a:cubicBezTo>
                    <a:pt x="5289" y="1112"/>
                    <a:pt x="2314" y="0"/>
                    <a:pt x="926" y="0"/>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8"/>
            <p:cNvSpPr/>
            <p:nvPr/>
          </p:nvSpPr>
          <p:spPr>
            <a:xfrm flipH="1">
              <a:off x="6375882" y="1588813"/>
              <a:ext cx="936476" cy="710076"/>
            </a:xfrm>
            <a:custGeom>
              <a:avLst/>
              <a:gdLst/>
              <a:ahLst/>
              <a:cxnLst/>
              <a:rect l="l" t="t" r="r" b="b"/>
              <a:pathLst>
                <a:path w="41765" h="31668" extrusionOk="0">
                  <a:moveTo>
                    <a:pt x="31691" y="0"/>
                  </a:moveTo>
                  <a:cubicBezTo>
                    <a:pt x="29294" y="0"/>
                    <a:pt x="26936" y="878"/>
                    <a:pt x="25107" y="2544"/>
                  </a:cubicBezTo>
                  <a:lnTo>
                    <a:pt x="17569" y="9444"/>
                  </a:lnTo>
                  <a:lnTo>
                    <a:pt x="16657" y="10265"/>
                  </a:lnTo>
                  <a:lnTo>
                    <a:pt x="1" y="25493"/>
                  </a:lnTo>
                  <a:lnTo>
                    <a:pt x="12341" y="30265"/>
                  </a:lnTo>
                  <a:cubicBezTo>
                    <a:pt x="14813" y="31220"/>
                    <a:pt x="17339" y="31668"/>
                    <a:pt x="19813" y="31668"/>
                  </a:cubicBezTo>
                  <a:cubicBezTo>
                    <a:pt x="27502" y="31668"/>
                    <a:pt x="34697" y="27338"/>
                    <a:pt x="38238" y="20417"/>
                  </a:cubicBezTo>
                  <a:cubicBezTo>
                    <a:pt x="38421" y="20052"/>
                    <a:pt x="38603" y="19687"/>
                    <a:pt x="38755" y="19292"/>
                  </a:cubicBezTo>
                  <a:cubicBezTo>
                    <a:pt x="38877" y="19049"/>
                    <a:pt x="38998" y="18745"/>
                    <a:pt x="39120" y="18472"/>
                  </a:cubicBezTo>
                  <a:cubicBezTo>
                    <a:pt x="39515" y="17408"/>
                    <a:pt x="39849" y="16283"/>
                    <a:pt x="40093" y="15128"/>
                  </a:cubicBezTo>
                  <a:lnTo>
                    <a:pt x="40792" y="13274"/>
                  </a:lnTo>
                  <a:cubicBezTo>
                    <a:pt x="41764" y="10781"/>
                    <a:pt x="41643" y="8107"/>
                    <a:pt x="40640" y="5797"/>
                  </a:cubicBezTo>
                  <a:cubicBezTo>
                    <a:pt x="39606" y="3517"/>
                    <a:pt x="37752" y="1632"/>
                    <a:pt x="35229" y="660"/>
                  </a:cubicBezTo>
                  <a:cubicBezTo>
                    <a:pt x="34080" y="216"/>
                    <a:pt x="32881" y="0"/>
                    <a:pt x="31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8"/>
            <p:cNvSpPr/>
            <p:nvPr/>
          </p:nvSpPr>
          <p:spPr>
            <a:xfrm flipH="1">
              <a:off x="6397023" y="1805475"/>
              <a:ext cx="382371" cy="146195"/>
            </a:xfrm>
            <a:custGeom>
              <a:avLst/>
              <a:gdLst/>
              <a:ahLst/>
              <a:cxnLst/>
              <a:rect l="l" t="t" r="r" b="b"/>
              <a:pathLst>
                <a:path w="17053" h="6520" extrusionOk="0">
                  <a:moveTo>
                    <a:pt x="4839" y="1"/>
                  </a:moveTo>
                  <a:cubicBezTo>
                    <a:pt x="4148" y="1"/>
                    <a:pt x="3456" y="48"/>
                    <a:pt x="2766" y="146"/>
                  </a:cubicBezTo>
                  <a:lnTo>
                    <a:pt x="0" y="541"/>
                  </a:lnTo>
                  <a:cubicBezTo>
                    <a:pt x="2165" y="4291"/>
                    <a:pt x="6163" y="6520"/>
                    <a:pt x="10373" y="6520"/>
                  </a:cubicBezTo>
                  <a:cubicBezTo>
                    <a:pt x="11248" y="6520"/>
                    <a:pt x="12131" y="6424"/>
                    <a:pt x="13009" y="6225"/>
                  </a:cubicBezTo>
                  <a:lnTo>
                    <a:pt x="16323" y="5465"/>
                  </a:lnTo>
                  <a:lnTo>
                    <a:pt x="17052" y="3611"/>
                  </a:lnTo>
                  <a:lnTo>
                    <a:pt x="10395" y="1027"/>
                  </a:lnTo>
                  <a:cubicBezTo>
                    <a:pt x="8613" y="359"/>
                    <a:pt x="6733" y="1"/>
                    <a:pt x="4839" y="1"/>
                  </a:cubicBez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8"/>
            <p:cNvSpPr/>
            <p:nvPr/>
          </p:nvSpPr>
          <p:spPr>
            <a:xfrm flipH="1">
              <a:off x="6465869" y="1766910"/>
              <a:ext cx="55922" cy="49599"/>
            </a:xfrm>
            <a:custGeom>
              <a:avLst/>
              <a:gdLst/>
              <a:ahLst/>
              <a:cxnLst/>
              <a:rect l="l" t="t" r="r" b="b"/>
              <a:pathLst>
                <a:path w="2494" h="2212" extrusionOk="0">
                  <a:moveTo>
                    <a:pt x="1255" y="0"/>
                  </a:moveTo>
                  <a:cubicBezTo>
                    <a:pt x="822" y="0"/>
                    <a:pt x="401" y="259"/>
                    <a:pt x="213" y="680"/>
                  </a:cubicBezTo>
                  <a:cubicBezTo>
                    <a:pt x="1" y="1258"/>
                    <a:pt x="274" y="1896"/>
                    <a:pt x="852" y="2139"/>
                  </a:cubicBezTo>
                  <a:cubicBezTo>
                    <a:pt x="984" y="2188"/>
                    <a:pt x="1119" y="2211"/>
                    <a:pt x="1251" y="2211"/>
                  </a:cubicBezTo>
                  <a:cubicBezTo>
                    <a:pt x="1699" y="2211"/>
                    <a:pt x="2116" y="1947"/>
                    <a:pt x="2280" y="1501"/>
                  </a:cubicBezTo>
                  <a:cubicBezTo>
                    <a:pt x="2493" y="924"/>
                    <a:pt x="2220" y="285"/>
                    <a:pt x="1642" y="72"/>
                  </a:cubicBezTo>
                  <a:cubicBezTo>
                    <a:pt x="1516" y="23"/>
                    <a:pt x="1385" y="0"/>
                    <a:pt x="1255" y="0"/>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8"/>
            <p:cNvSpPr/>
            <p:nvPr/>
          </p:nvSpPr>
          <p:spPr>
            <a:xfrm flipH="1">
              <a:off x="6769821" y="1800587"/>
              <a:ext cx="589555" cy="370083"/>
            </a:xfrm>
            <a:custGeom>
              <a:avLst/>
              <a:gdLst/>
              <a:ahLst/>
              <a:cxnLst/>
              <a:rect l="l" t="t" r="r" b="b"/>
              <a:pathLst>
                <a:path w="26293" h="16505" extrusionOk="0">
                  <a:moveTo>
                    <a:pt x="19613" y="0"/>
                  </a:moveTo>
                  <a:cubicBezTo>
                    <a:pt x="18195" y="0"/>
                    <a:pt x="16767" y="480"/>
                    <a:pt x="15593" y="1458"/>
                  </a:cubicBezTo>
                  <a:lnTo>
                    <a:pt x="10791" y="5470"/>
                  </a:lnTo>
                  <a:lnTo>
                    <a:pt x="0" y="14498"/>
                  </a:lnTo>
                  <a:cubicBezTo>
                    <a:pt x="2936" y="15848"/>
                    <a:pt x="6069" y="16504"/>
                    <a:pt x="9180" y="16504"/>
                  </a:cubicBezTo>
                  <a:cubicBezTo>
                    <a:pt x="11673" y="16504"/>
                    <a:pt x="14152" y="16083"/>
                    <a:pt x="16505" y="15258"/>
                  </a:cubicBezTo>
                  <a:cubicBezTo>
                    <a:pt x="18967" y="14407"/>
                    <a:pt x="21308" y="13100"/>
                    <a:pt x="23375" y="11367"/>
                  </a:cubicBezTo>
                  <a:lnTo>
                    <a:pt x="23648" y="11124"/>
                  </a:lnTo>
                  <a:cubicBezTo>
                    <a:pt x="24499" y="10425"/>
                    <a:pt x="25107" y="9543"/>
                    <a:pt x="25502" y="8571"/>
                  </a:cubicBezTo>
                  <a:cubicBezTo>
                    <a:pt x="26293" y="6504"/>
                    <a:pt x="25989" y="4072"/>
                    <a:pt x="24438" y="2279"/>
                  </a:cubicBezTo>
                  <a:cubicBezTo>
                    <a:pt x="24195" y="1975"/>
                    <a:pt x="23922" y="1701"/>
                    <a:pt x="23648" y="1458"/>
                  </a:cubicBezTo>
                  <a:cubicBezTo>
                    <a:pt x="23466" y="1306"/>
                    <a:pt x="23283" y="1184"/>
                    <a:pt x="23101" y="1063"/>
                  </a:cubicBezTo>
                  <a:cubicBezTo>
                    <a:pt x="22058" y="358"/>
                    <a:pt x="20839" y="0"/>
                    <a:pt x="19613" y="0"/>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8"/>
            <p:cNvSpPr/>
            <p:nvPr/>
          </p:nvSpPr>
          <p:spPr>
            <a:xfrm flipH="1">
              <a:off x="6769829" y="1800587"/>
              <a:ext cx="357146" cy="342123"/>
            </a:xfrm>
            <a:custGeom>
              <a:avLst/>
              <a:gdLst/>
              <a:ahLst/>
              <a:cxnLst/>
              <a:rect l="l" t="t" r="r" b="b"/>
              <a:pathLst>
                <a:path w="15928" h="15258" extrusionOk="0">
                  <a:moveTo>
                    <a:pt x="9248" y="0"/>
                  </a:moveTo>
                  <a:cubicBezTo>
                    <a:pt x="7830" y="0"/>
                    <a:pt x="6402" y="480"/>
                    <a:pt x="5228" y="1458"/>
                  </a:cubicBezTo>
                  <a:lnTo>
                    <a:pt x="426" y="5470"/>
                  </a:lnTo>
                  <a:cubicBezTo>
                    <a:pt x="0" y="6716"/>
                    <a:pt x="31" y="7811"/>
                    <a:pt x="608" y="8540"/>
                  </a:cubicBezTo>
                  <a:cubicBezTo>
                    <a:pt x="1089" y="9136"/>
                    <a:pt x="1881" y="9421"/>
                    <a:pt x="2841" y="9421"/>
                  </a:cubicBezTo>
                  <a:cubicBezTo>
                    <a:pt x="3154" y="9421"/>
                    <a:pt x="3486" y="9390"/>
                    <a:pt x="3830" y="9330"/>
                  </a:cubicBezTo>
                  <a:lnTo>
                    <a:pt x="3830" y="9330"/>
                  </a:lnTo>
                  <a:cubicBezTo>
                    <a:pt x="2888" y="11306"/>
                    <a:pt x="2736" y="13069"/>
                    <a:pt x="3648" y="14163"/>
                  </a:cubicBezTo>
                  <a:cubicBezTo>
                    <a:pt x="4195" y="14862"/>
                    <a:pt x="5076" y="15197"/>
                    <a:pt x="6140" y="15258"/>
                  </a:cubicBezTo>
                  <a:cubicBezTo>
                    <a:pt x="8602" y="14407"/>
                    <a:pt x="10943" y="13100"/>
                    <a:pt x="13010" y="11367"/>
                  </a:cubicBezTo>
                  <a:lnTo>
                    <a:pt x="13314" y="11124"/>
                  </a:lnTo>
                  <a:cubicBezTo>
                    <a:pt x="14165" y="10425"/>
                    <a:pt x="14773" y="9543"/>
                    <a:pt x="15137" y="8571"/>
                  </a:cubicBezTo>
                  <a:cubicBezTo>
                    <a:pt x="15928" y="6504"/>
                    <a:pt x="15624" y="4072"/>
                    <a:pt x="14104" y="2279"/>
                  </a:cubicBezTo>
                  <a:cubicBezTo>
                    <a:pt x="13830" y="1975"/>
                    <a:pt x="13557" y="1701"/>
                    <a:pt x="13283" y="1458"/>
                  </a:cubicBezTo>
                  <a:cubicBezTo>
                    <a:pt x="13101" y="1306"/>
                    <a:pt x="12918" y="1184"/>
                    <a:pt x="12736" y="1063"/>
                  </a:cubicBezTo>
                  <a:cubicBezTo>
                    <a:pt x="11693" y="358"/>
                    <a:pt x="10474" y="0"/>
                    <a:pt x="9248" y="0"/>
                  </a:cubicBez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8"/>
            <p:cNvSpPr/>
            <p:nvPr/>
          </p:nvSpPr>
          <p:spPr>
            <a:xfrm flipH="1">
              <a:off x="6580377" y="2138597"/>
              <a:ext cx="36818" cy="24284"/>
            </a:xfrm>
            <a:custGeom>
              <a:avLst/>
              <a:gdLst/>
              <a:ahLst/>
              <a:cxnLst/>
              <a:rect l="l" t="t" r="r" b="b"/>
              <a:pathLst>
                <a:path w="1642" h="1083" extrusionOk="0">
                  <a:moveTo>
                    <a:pt x="152" y="0"/>
                  </a:moveTo>
                  <a:lnTo>
                    <a:pt x="152" y="0"/>
                  </a:lnTo>
                  <a:cubicBezTo>
                    <a:pt x="0" y="395"/>
                    <a:pt x="213" y="882"/>
                    <a:pt x="608" y="1034"/>
                  </a:cubicBezTo>
                  <a:cubicBezTo>
                    <a:pt x="702" y="1067"/>
                    <a:pt x="797" y="1083"/>
                    <a:pt x="890" y="1083"/>
                  </a:cubicBezTo>
                  <a:cubicBezTo>
                    <a:pt x="1220" y="1083"/>
                    <a:pt x="1523" y="886"/>
                    <a:pt x="1642" y="578"/>
                  </a:cubicBezTo>
                  <a:lnTo>
                    <a:pt x="152"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8"/>
            <p:cNvSpPr/>
            <p:nvPr/>
          </p:nvSpPr>
          <p:spPr>
            <a:xfrm flipH="1">
              <a:off x="6662844" y="2122229"/>
              <a:ext cx="36818" cy="24306"/>
            </a:xfrm>
            <a:custGeom>
              <a:avLst/>
              <a:gdLst/>
              <a:ahLst/>
              <a:cxnLst/>
              <a:rect l="l" t="t" r="r" b="b"/>
              <a:pathLst>
                <a:path w="1642" h="1084" extrusionOk="0">
                  <a:moveTo>
                    <a:pt x="152" y="1"/>
                  </a:moveTo>
                  <a:cubicBezTo>
                    <a:pt x="0" y="426"/>
                    <a:pt x="213" y="882"/>
                    <a:pt x="608" y="1034"/>
                  </a:cubicBezTo>
                  <a:cubicBezTo>
                    <a:pt x="702" y="1068"/>
                    <a:pt x="797" y="1083"/>
                    <a:pt x="891" y="1083"/>
                  </a:cubicBezTo>
                  <a:cubicBezTo>
                    <a:pt x="1220" y="1083"/>
                    <a:pt x="1523" y="886"/>
                    <a:pt x="1642" y="578"/>
                  </a:cubicBezTo>
                  <a:lnTo>
                    <a:pt x="152"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8"/>
            <p:cNvSpPr/>
            <p:nvPr/>
          </p:nvSpPr>
          <p:spPr>
            <a:xfrm flipH="1">
              <a:off x="6632171" y="2172678"/>
              <a:ext cx="36818" cy="24373"/>
            </a:xfrm>
            <a:custGeom>
              <a:avLst/>
              <a:gdLst/>
              <a:ahLst/>
              <a:cxnLst/>
              <a:rect l="l" t="t" r="r" b="b"/>
              <a:pathLst>
                <a:path w="1642" h="1087" extrusionOk="0">
                  <a:moveTo>
                    <a:pt x="152" y="0"/>
                  </a:moveTo>
                  <a:lnTo>
                    <a:pt x="152" y="0"/>
                  </a:lnTo>
                  <a:cubicBezTo>
                    <a:pt x="0" y="426"/>
                    <a:pt x="213" y="882"/>
                    <a:pt x="608" y="1033"/>
                  </a:cubicBezTo>
                  <a:cubicBezTo>
                    <a:pt x="708" y="1069"/>
                    <a:pt x="810" y="1086"/>
                    <a:pt x="909" y="1086"/>
                  </a:cubicBezTo>
                  <a:cubicBezTo>
                    <a:pt x="1231" y="1086"/>
                    <a:pt x="1525" y="903"/>
                    <a:pt x="1642" y="578"/>
                  </a:cubicBezTo>
                  <a:lnTo>
                    <a:pt x="152"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8"/>
            <p:cNvSpPr/>
            <p:nvPr/>
          </p:nvSpPr>
          <p:spPr>
            <a:xfrm flipH="1">
              <a:off x="6714638" y="2156310"/>
              <a:ext cx="36818" cy="24373"/>
            </a:xfrm>
            <a:custGeom>
              <a:avLst/>
              <a:gdLst/>
              <a:ahLst/>
              <a:cxnLst/>
              <a:rect l="l" t="t" r="r" b="b"/>
              <a:pathLst>
                <a:path w="1642" h="1087" extrusionOk="0">
                  <a:moveTo>
                    <a:pt x="152" y="1"/>
                  </a:moveTo>
                  <a:cubicBezTo>
                    <a:pt x="0" y="426"/>
                    <a:pt x="213" y="882"/>
                    <a:pt x="608" y="1034"/>
                  </a:cubicBezTo>
                  <a:cubicBezTo>
                    <a:pt x="708" y="1070"/>
                    <a:pt x="810" y="1087"/>
                    <a:pt x="909" y="1087"/>
                  </a:cubicBezTo>
                  <a:cubicBezTo>
                    <a:pt x="1231" y="1087"/>
                    <a:pt x="1525" y="904"/>
                    <a:pt x="1642" y="578"/>
                  </a:cubicBezTo>
                  <a:lnTo>
                    <a:pt x="152"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8"/>
            <p:cNvSpPr/>
            <p:nvPr/>
          </p:nvSpPr>
          <p:spPr>
            <a:xfrm flipH="1">
              <a:off x="6683965" y="2207432"/>
              <a:ext cx="36818" cy="24284"/>
            </a:xfrm>
            <a:custGeom>
              <a:avLst/>
              <a:gdLst/>
              <a:ahLst/>
              <a:cxnLst/>
              <a:rect l="l" t="t" r="r" b="b"/>
              <a:pathLst>
                <a:path w="1642" h="1083" extrusionOk="0">
                  <a:moveTo>
                    <a:pt x="152" y="0"/>
                  </a:moveTo>
                  <a:lnTo>
                    <a:pt x="152" y="0"/>
                  </a:lnTo>
                  <a:cubicBezTo>
                    <a:pt x="0" y="395"/>
                    <a:pt x="213" y="851"/>
                    <a:pt x="608" y="1034"/>
                  </a:cubicBezTo>
                  <a:cubicBezTo>
                    <a:pt x="702" y="1067"/>
                    <a:pt x="797" y="1083"/>
                    <a:pt x="890" y="1083"/>
                  </a:cubicBezTo>
                  <a:cubicBezTo>
                    <a:pt x="1220" y="1083"/>
                    <a:pt x="1523" y="886"/>
                    <a:pt x="1641" y="578"/>
                  </a:cubicBezTo>
                  <a:lnTo>
                    <a:pt x="152"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8"/>
            <p:cNvSpPr/>
            <p:nvPr/>
          </p:nvSpPr>
          <p:spPr>
            <a:xfrm flipH="1">
              <a:off x="6766433" y="2191064"/>
              <a:ext cx="36818" cy="24306"/>
            </a:xfrm>
            <a:custGeom>
              <a:avLst/>
              <a:gdLst/>
              <a:ahLst/>
              <a:cxnLst/>
              <a:rect l="l" t="t" r="r" b="b"/>
              <a:pathLst>
                <a:path w="1642" h="1084" extrusionOk="0">
                  <a:moveTo>
                    <a:pt x="152" y="1"/>
                  </a:moveTo>
                  <a:lnTo>
                    <a:pt x="152" y="1"/>
                  </a:lnTo>
                  <a:cubicBezTo>
                    <a:pt x="0" y="396"/>
                    <a:pt x="183" y="852"/>
                    <a:pt x="608" y="1034"/>
                  </a:cubicBezTo>
                  <a:cubicBezTo>
                    <a:pt x="695" y="1068"/>
                    <a:pt x="785" y="1083"/>
                    <a:pt x="875" y="1083"/>
                  </a:cubicBezTo>
                  <a:cubicBezTo>
                    <a:pt x="1191" y="1083"/>
                    <a:pt x="1499" y="886"/>
                    <a:pt x="1642" y="578"/>
                  </a:cubicBezTo>
                  <a:lnTo>
                    <a:pt x="152"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8"/>
            <p:cNvSpPr/>
            <p:nvPr/>
          </p:nvSpPr>
          <p:spPr>
            <a:xfrm flipH="1">
              <a:off x="5926087" y="1946397"/>
              <a:ext cx="738149" cy="259025"/>
            </a:xfrm>
            <a:custGeom>
              <a:avLst/>
              <a:gdLst/>
              <a:ahLst/>
              <a:cxnLst/>
              <a:rect l="l" t="t" r="r" b="b"/>
              <a:pathLst>
                <a:path w="32920" h="11552" extrusionOk="0">
                  <a:moveTo>
                    <a:pt x="26962" y="1"/>
                  </a:moveTo>
                  <a:lnTo>
                    <a:pt x="1" y="1065"/>
                  </a:lnTo>
                  <a:lnTo>
                    <a:pt x="5958" y="11551"/>
                  </a:lnTo>
                  <a:lnTo>
                    <a:pt x="32919" y="10487"/>
                  </a:lnTo>
                  <a:lnTo>
                    <a:pt x="269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8"/>
            <p:cNvSpPr/>
            <p:nvPr/>
          </p:nvSpPr>
          <p:spPr>
            <a:xfrm flipH="1">
              <a:off x="6285278" y="2100435"/>
              <a:ext cx="229696" cy="59980"/>
            </a:xfrm>
            <a:custGeom>
              <a:avLst/>
              <a:gdLst/>
              <a:ahLst/>
              <a:cxnLst/>
              <a:rect l="l" t="t" r="r" b="b"/>
              <a:pathLst>
                <a:path w="10244" h="2675" extrusionOk="0">
                  <a:moveTo>
                    <a:pt x="8907" y="0"/>
                  </a:moveTo>
                  <a:lnTo>
                    <a:pt x="1" y="334"/>
                  </a:lnTo>
                  <a:lnTo>
                    <a:pt x="1338" y="2675"/>
                  </a:lnTo>
                  <a:lnTo>
                    <a:pt x="10244" y="2341"/>
                  </a:lnTo>
                  <a:lnTo>
                    <a:pt x="890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8"/>
            <p:cNvSpPr/>
            <p:nvPr/>
          </p:nvSpPr>
          <p:spPr>
            <a:xfrm flipH="1">
              <a:off x="6336270" y="1842808"/>
              <a:ext cx="83300" cy="128346"/>
            </a:xfrm>
            <a:custGeom>
              <a:avLst/>
              <a:gdLst/>
              <a:ahLst/>
              <a:cxnLst/>
              <a:rect l="l" t="t" r="r" b="b"/>
              <a:pathLst>
                <a:path w="3715" h="5724" extrusionOk="0">
                  <a:moveTo>
                    <a:pt x="1521" y="1"/>
                  </a:moveTo>
                  <a:cubicBezTo>
                    <a:pt x="1399" y="669"/>
                    <a:pt x="1247" y="1308"/>
                    <a:pt x="974" y="1946"/>
                  </a:cubicBezTo>
                  <a:lnTo>
                    <a:pt x="275" y="3800"/>
                  </a:lnTo>
                  <a:cubicBezTo>
                    <a:pt x="183" y="4195"/>
                    <a:pt x="92" y="4590"/>
                    <a:pt x="1" y="4955"/>
                  </a:cubicBezTo>
                  <a:lnTo>
                    <a:pt x="913" y="5289"/>
                  </a:lnTo>
                  <a:lnTo>
                    <a:pt x="2007" y="5654"/>
                  </a:lnTo>
                  <a:cubicBezTo>
                    <a:pt x="2136" y="5701"/>
                    <a:pt x="2264" y="5723"/>
                    <a:pt x="2387" y="5723"/>
                  </a:cubicBezTo>
                  <a:cubicBezTo>
                    <a:pt x="3135" y="5723"/>
                    <a:pt x="3714" y="4922"/>
                    <a:pt x="3375" y="4165"/>
                  </a:cubicBezTo>
                  <a:lnTo>
                    <a:pt x="2889" y="3131"/>
                  </a:lnTo>
                  <a:lnTo>
                    <a:pt x="1521" y="1"/>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5" name="Google Shape;725;p38"/>
          <p:cNvGrpSpPr/>
          <p:nvPr/>
        </p:nvGrpSpPr>
        <p:grpSpPr>
          <a:xfrm>
            <a:off x="6427848" y="807667"/>
            <a:ext cx="2444620" cy="806348"/>
            <a:chOff x="5101434" y="478657"/>
            <a:chExt cx="2444620" cy="806348"/>
          </a:xfrm>
        </p:grpSpPr>
        <p:grpSp>
          <p:nvGrpSpPr>
            <p:cNvPr id="726" name="Google Shape;726;p38"/>
            <p:cNvGrpSpPr/>
            <p:nvPr/>
          </p:nvGrpSpPr>
          <p:grpSpPr>
            <a:xfrm rot="563164">
              <a:off x="5147422" y="538319"/>
              <a:ext cx="778714" cy="687025"/>
              <a:chOff x="7993069" y="988879"/>
              <a:chExt cx="306018" cy="258328"/>
            </a:xfrm>
          </p:grpSpPr>
          <p:sp>
            <p:nvSpPr>
              <p:cNvPr id="727" name="Google Shape;727;p38"/>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8"/>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 name="Google Shape;729;p38"/>
            <p:cNvGrpSpPr/>
            <p:nvPr/>
          </p:nvGrpSpPr>
          <p:grpSpPr>
            <a:xfrm rot="-2320936">
              <a:off x="7053556" y="741770"/>
              <a:ext cx="426711" cy="360264"/>
              <a:chOff x="7993069" y="988879"/>
              <a:chExt cx="306018" cy="258328"/>
            </a:xfrm>
          </p:grpSpPr>
          <p:sp>
            <p:nvSpPr>
              <p:cNvPr id="730" name="Google Shape;730;p38"/>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8"/>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42" name="Google Shape;742;p38"/>
          <p:cNvGrpSpPr/>
          <p:nvPr/>
        </p:nvGrpSpPr>
        <p:grpSpPr>
          <a:xfrm>
            <a:off x="6263121" y="3160011"/>
            <a:ext cx="1093189" cy="1887280"/>
            <a:chOff x="4879632" y="3040862"/>
            <a:chExt cx="1785624" cy="1887280"/>
          </a:xfrm>
        </p:grpSpPr>
        <p:grpSp>
          <p:nvGrpSpPr>
            <p:cNvPr id="743" name="Google Shape;743;p38"/>
            <p:cNvGrpSpPr/>
            <p:nvPr/>
          </p:nvGrpSpPr>
          <p:grpSpPr>
            <a:xfrm rot="-133278">
              <a:off x="5690253" y="4200153"/>
              <a:ext cx="576359" cy="508508"/>
              <a:chOff x="7993069" y="988879"/>
              <a:chExt cx="306018" cy="258328"/>
            </a:xfrm>
          </p:grpSpPr>
          <p:sp>
            <p:nvSpPr>
              <p:cNvPr id="744" name="Google Shape;744;p38"/>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8"/>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 name="Google Shape;746;p38"/>
            <p:cNvGrpSpPr/>
            <p:nvPr/>
          </p:nvGrpSpPr>
          <p:grpSpPr>
            <a:xfrm rot="2533052">
              <a:off x="5212700" y="3700401"/>
              <a:ext cx="531338" cy="448590"/>
              <a:chOff x="7993069" y="988879"/>
              <a:chExt cx="306018" cy="258328"/>
            </a:xfrm>
          </p:grpSpPr>
          <p:sp>
            <p:nvSpPr>
              <p:cNvPr id="747" name="Google Shape;747;p38"/>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8"/>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 name="Google Shape;749;p38"/>
            <p:cNvGrpSpPr/>
            <p:nvPr/>
          </p:nvGrpSpPr>
          <p:grpSpPr>
            <a:xfrm rot="4866308">
              <a:off x="4877232" y="4509352"/>
              <a:ext cx="426702" cy="360263"/>
              <a:chOff x="7993069" y="988879"/>
              <a:chExt cx="306018" cy="258328"/>
            </a:xfrm>
          </p:grpSpPr>
          <p:sp>
            <p:nvSpPr>
              <p:cNvPr id="750" name="Google Shape;750;p38"/>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8"/>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2" name="Google Shape;752;p38"/>
            <p:cNvGrpSpPr/>
            <p:nvPr/>
          </p:nvGrpSpPr>
          <p:grpSpPr>
            <a:xfrm rot="-705276">
              <a:off x="5819962" y="3111951"/>
              <a:ext cx="778713" cy="687029"/>
              <a:chOff x="7993069" y="988879"/>
              <a:chExt cx="306018" cy="258328"/>
            </a:xfrm>
          </p:grpSpPr>
          <p:sp>
            <p:nvSpPr>
              <p:cNvPr id="753" name="Google Shape;753;p38"/>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8"/>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55" name="Google Shape;755;p38"/>
          <p:cNvGrpSpPr/>
          <p:nvPr/>
        </p:nvGrpSpPr>
        <p:grpSpPr>
          <a:xfrm>
            <a:off x="7808196" y="140703"/>
            <a:ext cx="529462" cy="424042"/>
            <a:chOff x="3751763" y="712118"/>
            <a:chExt cx="529462" cy="424042"/>
          </a:xfrm>
        </p:grpSpPr>
        <p:sp>
          <p:nvSpPr>
            <p:cNvPr id="756" name="Google Shape;756;p38"/>
            <p:cNvSpPr/>
            <p:nvPr/>
          </p:nvSpPr>
          <p:spPr>
            <a:xfrm>
              <a:off x="3751763" y="712118"/>
              <a:ext cx="529462" cy="108336"/>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757" name="Google Shape;757;p38"/>
            <p:cNvSpPr/>
            <p:nvPr/>
          </p:nvSpPr>
          <p:spPr>
            <a:xfrm>
              <a:off x="3751763" y="820454"/>
              <a:ext cx="529462" cy="108336"/>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758" name="Google Shape;758;p38"/>
            <p:cNvSpPr/>
            <p:nvPr/>
          </p:nvSpPr>
          <p:spPr>
            <a:xfrm>
              <a:off x="3751763" y="919457"/>
              <a:ext cx="529462" cy="108336"/>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sp>
          <p:nvSpPr>
            <p:cNvPr id="759" name="Google Shape;759;p38"/>
            <p:cNvSpPr/>
            <p:nvPr/>
          </p:nvSpPr>
          <p:spPr>
            <a:xfrm>
              <a:off x="3751763" y="1027823"/>
              <a:ext cx="529462" cy="108336"/>
            </a:xfrm>
            <a:custGeom>
              <a:avLst/>
              <a:gdLst/>
              <a:ahLst/>
              <a:cxnLst/>
              <a:rect l="l" t="t" r="r" b="b"/>
              <a:pathLst>
                <a:path w="35227" h="3552" extrusionOk="0">
                  <a:moveTo>
                    <a:pt x="0" y="3552"/>
                  </a:moveTo>
                  <a:cubicBezTo>
                    <a:pt x="8345" y="-4793"/>
                    <a:pt x="26882" y="8345"/>
                    <a:pt x="35227" y="0"/>
                  </a:cubicBezTo>
                </a:path>
              </a:pathLst>
            </a:custGeom>
            <a:noFill/>
            <a:ln w="28575" cap="flat" cmpd="sng">
              <a:solidFill>
                <a:schemeClr val="accent3"/>
              </a:solidFill>
              <a:prstDash val="solid"/>
              <a:round/>
              <a:headEnd type="none" w="med" len="med"/>
              <a:tailEnd type="none" w="med" len="med"/>
            </a:ln>
          </p:spPr>
        </p:sp>
      </p:grpSp>
      <p:sp>
        <p:nvSpPr>
          <p:cNvPr id="121" name="Google Shape;650;p37">
            <a:extLst>
              <a:ext uri="{FF2B5EF4-FFF2-40B4-BE49-F238E27FC236}">
                <a16:creationId xmlns:a16="http://schemas.microsoft.com/office/drawing/2014/main" id="{A02ADA97-2B51-45E7-8A28-FCE47BFFC059}"/>
              </a:ext>
            </a:extLst>
          </p:cNvPr>
          <p:cNvSpPr txBox="1">
            <a:spLocks/>
          </p:cNvSpPr>
          <p:nvPr/>
        </p:nvSpPr>
        <p:spPr>
          <a:xfrm>
            <a:off x="2867060" y="77778"/>
            <a:ext cx="786900" cy="757200"/>
          </a:xfrm>
          <a:prstGeom prst="rect">
            <a:avLst/>
          </a:pr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Ubuntu"/>
              <a:buNone/>
              <a:defRPr sz="2500" b="1" i="0" u="none" strike="noStrike" cap="none">
                <a:solidFill>
                  <a:schemeClr val="lt1"/>
                </a:solidFill>
                <a:latin typeface="Ubuntu"/>
                <a:ea typeface="Ubuntu"/>
                <a:cs typeface="Ubuntu"/>
                <a:sym typeface="Ubuntu"/>
              </a:defRPr>
            </a:lvl1pPr>
            <a:lvl2pPr marR="0" lvl="1" algn="l" rtl="0">
              <a:lnSpc>
                <a:spcPct val="100000"/>
              </a:lnSpc>
              <a:spcBef>
                <a:spcPts val="0"/>
              </a:spcBef>
              <a:spcAft>
                <a:spcPts val="0"/>
              </a:spcAft>
              <a:buClr>
                <a:schemeClr val="dk1"/>
              </a:buClr>
              <a:buSzPts val="3000"/>
              <a:buFont typeface="Montserrat"/>
              <a:buNone/>
              <a:defRPr sz="3000" b="1" i="0" u="none" strike="noStrike" cap="none">
                <a:solidFill>
                  <a:schemeClr val="lt1"/>
                </a:solidFill>
                <a:latin typeface="Zilla Slab"/>
                <a:ea typeface="Zilla Slab"/>
                <a:cs typeface="Zilla Slab"/>
                <a:sym typeface="Zilla Slab"/>
              </a:defRPr>
            </a:lvl2pPr>
            <a:lvl3pPr marR="0" lvl="2" algn="l" rtl="0">
              <a:lnSpc>
                <a:spcPct val="100000"/>
              </a:lnSpc>
              <a:spcBef>
                <a:spcPts val="0"/>
              </a:spcBef>
              <a:spcAft>
                <a:spcPts val="0"/>
              </a:spcAft>
              <a:buClr>
                <a:schemeClr val="dk1"/>
              </a:buClr>
              <a:buSzPts val="3000"/>
              <a:buFont typeface="Montserrat"/>
              <a:buNone/>
              <a:defRPr sz="3000" b="1" i="0" u="none" strike="noStrike" cap="none">
                <a:solidFill>
                  <a:schemeClr val="lt1"/>
                </a:solidFill>
                <a:latin typeface="Zilla Slab"/>
                <a:ea typeface="Zilla Slab"/>
                <a:cs typeface="Zilla Slab"/>
                <a:sym typeface="Zilla Slab"/>
              </a:defRPr>
            </a:lvl3pPr>
            <a:lvl4pPr marR="0" lvl="3" algn="l" rtl="0">
              <a:lnSpc>
                <a:spcPct val="100000"/>
              </a:lnSpc>
              <a:spcBef>
                <a:spcPts val="0"/>
              </a:spcBef>
              <a:spcAft>
                <a:spcPts val="0"/>
              </a:spcAft>
              <a:buClr>
                <a:schemeClr val="dk1"/>
              </a:buClr>
              <a:buSzPts val="3000"/>
              <a:buFont typeface="Montserrat"/>
              <a:buNone/>
              <a:defRPr sz="3000" b="1" i="0" u="none" strike="noStrike" cap="none">
                <a:solidFill>
                  <a:schemeClr val="lt1"/>
                </a:solidFill>
                <a:latin typeface="Zilla Slab"/>
                <a:ea typeface="Zilla Slab"/>
                <a:cs typeface="Zilla Slab"/>
                <a:sym typeface="Zilla Slab"/>
              </a:defRPr>
            </a:lvl4pPr>
            <a:lvl5pPr marR="0" lvl="4" algn="l" rtl="0">
              <a:lnSpc>
                <a:spcPct val="100000"/>
              </a:lnSpc>
              <a:spcBef>
                <a:spcPts val="0"/>
              </a:spcBef>
              <a:spcAft>
                <a:spcPts val="0"/>
              </a:spcAft>
              <a:buClr>
                <a:schemeClr val="dk1"/>
              </a:buClr>
              <a:buSzPts val="3000"/>
              <a:buFont typeface="Montserrat"/>
              <a:buNone/>
              <a:defRPr sz="3000" b="1" i="0" u="none" strike="noStrike" cap="none">
                <a:solidFill>
                  <a:schemeClr val="lt1"/>
                </a:solidFill>
                <a:latin typeface="Zilla Slab"/>
                <a:ea typeface="Zilla Slab"/>
                <a:cs typeface="Zilla Slab"/>
                <a:sym typeface="Zilla Slab"/>
              </a:defRPr>
            </a:lvl5pPr>
            <a:lvl6pPr marR="0" lvl="5" algn="l" rtl="0">
              <a:lnSpc>
                <a:spcPct val="100000"/>
              </a:lnSpc>
              <a:spcBef>
                <a:spcPts val="0"/>
              </a:spcBef>
              <a:spcAft>
                <a:spcPts val="0"/>
              </a:spcAft>
              <a:buClr>
                <a:schemeClr val="dk1"/>
              </a:buClr>
              <a:buSzPts val="3000"/>
              <a:buFont typeface="Montserrat"/>
              <a:buNone/>
              <a:defRPr sz="3000" b="1" i="0" u="none" strike="noStrike" cap="none">
                <a:solidFill>
                  <a:schemeClr val="lt1"/>
                </a:solidFill>
                <a:latin typeface="Zilla Slab"/>
                <a:ea typeface="Zilla Slab"/>
                <a:cs typeface="Zilla Slab"/>
                <a:sym typeface="Zilla Slab"/>
              </a:defRPr>
            </a:lvl6pPr>
            <a:lvl7pPr marR="0" lvl="6" algn="l" rtl="0">
              <a:lnSpc>
                <a:spcPct val="100000"/>
              </a:lnSpc>
              <a:spcBef>
                <a:spcPts val="0"/>
              </a:spcBef>
              <a:spcAft>
                <a:spcPts val="0"/>
              </a:spcAft>
              <a:buClr>
                <a:schemeClr val="dk1"/>
              </a:buClr>
              <a:buSzPts val="3000"/>
              <a:buFont typeface="Montserrat"/>
              <a:buNone/>
              <a:defRPr sz="3000" b="1" i="0" u="none" strike="noStrike" cap="none">
                <a:solidFill>
                  <a:schemeClr val="lt1"/>
                </a:solidFill>
                <a:latin typeface="Zilla Slab"/>
                <a:ea typeface="Zilla Slab"/>
                <a:cs typeface="Zilla Slab"/>
                <a:sym typeface="Zilla Slab"/>
              </a:defRPr>
            </a:lvl7pPr>
            <a:lvl8pPr marR="0" lvl="7" algn="l" rtl="0">
              <a:lnSpc>
                <a:spcPct val="100000"/>
              </a:lnSpc>
              <a:spcBef>
                <a:spcPts val="0"/>
              </a:spcBef>
              <a:spcAft>
                <a:spcPts val="0"/>
              </a:spcAft>
              <a:buClr>
                <a:schemeClr val="dk1"/>
              </a:buClr>
              <a:buSzPts val="3000"/>
              <a:buFont typeface="Montserrat"/>
              <a:buNone/>
              <a:defRPr sz="3000" b="1" i="0" u="none" strike="noStrike" cap="none">
                <a:solidFill>
                  <a:schemeClr val="lt1"/>
                </a:solidFill>
                <a:latin typeface="Zilla Slab"/>
                <a:ea typeface="Zilla Slab"/>
                <a:cs typeface="Zilla Slab"/>
                <a:sym typeface="Zilla Slab"/>
              </a:defRPr>
            </a:lvl8pPr>
            <a:lvl9pPr marR="0" lvl="8" algn="l" rtl="0">
              <a:lnSpc>
                <a:spcPct val="100000"/>
              </a:lnSpc>
              <a:spcBef>
                <a:spcPts val="0"/>
              </a:spcBef>
              <a:spcAft>
                <a:spcPts val="0"/>
              </a:spcAft>
              <a:buClr>
                <a:schemeClr val="dk1"/>
              </a:buClr>
              <a:buSzPts val="3000"/>
              <a:buFont typeface="Montserrat"/>
              <a:buNone/>
              <a:defRPr sz="3000" b="1" i="0" u="none" strike="noStrike" cap="none">
                <a:solidFill>
                  <a:schemeClr val="lt1"/>
                </a:solidFill>
                <a:latin typeface="Zilla Slab"/>
                <a:ea typeface="Zilla Slab"/>
                <a:cs typeface="Zilla Slab"/>
                <a:sym typeface="Zilla Slab"/>
              </a:defRPr>
            </a:lvl9pPr>
          </a:lstStyle>
          <a:p>
            <a:pPr algn="ctr"/>
            <a:r>
              <a:rPr lang="en" dirty="0"/>
              <a:t>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6" name="Google Shape;766;p39"/>
          <p:cNvSpPr txBox="1">
            <a:spLocks noGrp="1"/>
          </p:cNvSpPr>
          <p:nvPr>
            <p:ph type="body" idx="1"/>
          </p:nvPr>
        </p:nvSpPr>
        <p:spPr>
          <a:xfrm>
            <a:off x="265814" y="1496643"/>
            <a:ext cx="4306211" cy="3116700"/>
          </a:xfrm>
          <a:prstGeom prst="rect">
            <a:avLst/>
          </a:prstGeom>
        </p:spPr>
        <p:txBody>
          <a:bodyPr spcFirstLastPara="1" wrap="square" lIns="144000" tIns="91425" rIns="144000" bIns="91425" anchor="ctr" anchorCtr="0">
            <a:noAutofit/>
          </a:bodyPr>
          <a:lstStyle/>
          <a:p>
            <a:pPr marL="146050" indent="0">
              <a:buNone/>
            </a:pPr>
            <a:r>
              <a:rPr lang="en-MY" dirty="0"/>
              <a:t>In recent years, Malaysia Courier services are parcel delivery firms that help in the delivery of packages and other important documents. The foremost vital viewpoint that isolates courier services from standard postal conveyances is he speed of conveyance and productivity of conveyance. In a perfect world, a company that bargains with the conveyance of bundles will set up an account in arrange to create exchange less demanding.</a:t>
            </a:r>
          </a:p>
          <a:p>
            <a:pPr marL="146050" indent="0">
              <a:buNone/>
            </a:pPr>
            <a:endParaRPr lang="en-MY" dirty="0"/>
          </a:p>
          <a:p>
            <a:pPr marL="0" lvl="0" indent="0" algn="ctr" rtl="0">
              <a:spcBef>
                <a:spcPts val="0"/>
              </a:spcBef>
              <a:spcAft>
                <a:spcPts val="0"/>
              </a:spcAft>
              <a:buNone/>
            </a:pPr>
            <a:endParaRPr dirty="0"/>
          </a:p>
        </p:txBody>
      </p:sp>
      <p:sp>
        <p:nvSpPr>
          <p:cNvPr id="765" name="Google Shape;765;p39"/>
          <p:cNvSpPr txBox="1">
            <a:spLocks noGrp="1"/>
          </p:cNvSpPr>
          <p:nvPr>
            <p:ph type="title"/>
          </p:nvPr>
        </p:nvSpPr>
        <p:spPr>
          <a:prstGeom prst="rect">
            <a:avLst/>
          </a:prstGeom>
        </p:spPr>
        <p:txBody>
          <a:bodyPr spcFirstLastPara="1" wrap="square" lIns="91425" tIns="91425" rIns="91425" bIns="91425" anchor="ctr" anchorCtr="0">
            <a:noAutofit/>
          </a:bodyPr>
          <a:lstStyle/>
          <a:p>
            <a:pPr lvl="0" algn="ctr"/>
            <a:r>
              <a:rPr lang="en" dirty="0"/>
              <a:t>P</a:t>
            </a:r>
            <a:r>
              <a:rPr lang="en-MY" dirty="0"/>
              <a:t>ROBLEM STATEMENT</a:t>
            </a:r>
            <a:endParaRPr dirty="0"/>
          </a:p>
        </p:txBody>
      </p:sp>
      <p:sp>
        <p:nvSpPr>
          <p:cNvPr id="770" name="Google Shape;770;p39"/>
          <p:cNvSpPr txBox="1">
            <a:spLocks noGrp="1"/>
          </p:cNvSpPr>
          <p:nvPr>
            <p:ph type="subTitle" idx="4294967295"/>
          </p:nvPr>
        </p:nvSpPr>
        <p:spPr>
          <a:xfrm>
            <a:off x="4848447" y="1267794"/>
            <a:ext cx="3870251" cy="3326610"/>
          </a:xfrm>
          <a:prstGeom prst="rect">
            <a:avLst/>
          </a:prstGeom>
        </p:spPr>
        <p:txBody>
          <a:bodyPr spcFirstLastPara="1" wrap="square" lIns="144000" tIns="91425" rIns="144000" bIns="91425" anchor="ctr" anchorCtr="0">
            <a:noAutofit/>
          </a:bodyPr>
          <a:lstStyle/>
          <a:p>
            <a:pPr marL="0" indent="0" algn="ctr">
              <a:buNone/>
            </a:pPr>
            <a:r>
              <a:rPr lang="en-MY" dirty="0"/>
              <a:t>Therefore, the purpose of this study is to employ TOPSIS method approach for the selection of courier services in Malaysia. This is because there are several important factors and sub factors that online sellers need to know before choosing the right couriers. </a:t>
            </a:r>
          </a:p>
          <a:p>
            <a:pPr marL="0" lvl="0" indent="0" algn="ctr" rtl="0">
              <a:spcBef>
                <a:spcPts val="0"/>
              </a:spcBef>
              <a:spcAft>
                <a:spcPts val="0"/>
              </a:spcAft>
              <a:buNone/>
            </a:pPr>
            <a:endParaRPr dirty="0"/>
          </a:p>
        </p:txBody>
      </p:sp>
      <p:sp>
        <p:nvSpPr>
          <p:cNvPr id="72" name="Google Shape;650;p37">
            <a:extLst>
              <a:ext uri="{FF2B5EF4-FFF2-40B4-BE49-F238E27FC236}">
                <a16:creationId xmlns:a16="http://schemas.microsoft.com/office/drawing/2014/main" id="{282DC0DD-7F3D-4FBC-920A-24C5C51827E1}"/>
              </a:ext>
            </a:extLst>
          </p:cNvPr>
          <p:cNvSpPr txBox="1">
            <a:spLocks/>
          </p:cNvSpPr>
          <p:nvPr/>
        </p:nvSpPr>
        <p:spPr>
          <a:xfrm>
            <a:off x="4548465" y="510594"/>
            <a:ext cx="786900" cy="757200"/>
          </a:xfrm>
          <a:prstGeom prst="rect">
            <a:avLst/>
          </a:pr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Ubuntu"/>
              <a:buNone/>
              <a:defRPr sz="1800" b="1" i="0" u="none" strike="noStrike" cap="none">
                <a:solidFill>
                  <a:schemeClr val="lt1"/>
                </a:solidFill>
                <a:latin typeface="Ubuntu"/>
                <a:ea typeface="Ubuntu"/>
                <a:cs typeface="Ubuntu"/>
                <a:sym typeface="Ubuntu"/>
              </a:defRPr>
            </a:lvl1pPr>
            <a:lvl2pPr marR="0" lvl="1"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2pPr>
            <a:lvl3pPr marR="0" lvl="2"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3pPr>
            <a:lvl4pPr marR="0" lvl="3"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4pPr>
            <a:lvl5pPr marR="0" lvl="4"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5pPr>
            <a:lvl6pPr marR="0" lvl="5"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6pPr>
            <a:lvl7pPr marR="0" lvl="6"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7pPr>
            <a:lvl8pPr marR="0" lvl="7"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8pPr>
            <a:lvl9pPr marR="0" lvl="8" algn="ctr" rtl="0">
              <a:lnSpc>
                <a:spcPct val="100000"/>
              </a:lnSpc>
              <a:spcBef>
                <a:spcPts val="0"/>
              </a:spcBef>
              <a:spcAft>
                <a:spcPts val="0"/>
              </a:spcAft>
              <a:buClr>
                <a:schemeClr val="dk1"/>
              </a:buClr>
              <a:buSzPts val="3000"/>
              <a:buFont typeface="Montserrat"/>
              <a:buNone/>
              <a:defRPr sz="3000" b="1" i="0" u="none" strike="noStrike" cap="none">
                <a:solidFill>
                  <a:schemeClr val="dk1"/>
                </a:solidFill>
                <a:latin typeface="Montserrat"/>
                <a:ea typeface="Montserrat"/>
                <a:cs typeface="Montserrat"/>
                <a:sym typeface="Montserrat"/>
              </a:defRPr>
            </a:lvl9pPr>
          </a:lstStyle>
          <a:p>
            <a:r>
              <a:rPr lang="en" dirty="0"/>
              <a:t>2</a:t>
            </a:r>
          </a:p>
        </p:txBody>
      </p:sp>
      <p:grpSp>
        <p:nvGrpSpPr>
          <p:cNvPr id="73" name="Google Shape;742;p38">
            <a:extLst>
              <a:ext uri="{FF2B5EF4-FFF2-40B4-BE49-F238E27FC236}">
                <a16:creationId xmlns:a16="http://schemas.microsoft.com/office/drawing/2014/main" id="{528EDF81-A8CD-4A7E-84F1-1E83076848D8}"/>
              </a:ext>
            </a:extLst>
          </p:cNvPr>
          <p:cNvGrpSpPr/>
          <p:nvPr/>
        </p:nvGrpSpPr>
        <p:grpSpPr>
          <a:xfrm>
            <a:off x="3687984" y="3464324"/>
            <a:ext cx="2020945" cy="1596774"/>
            <a:chOff x="4879632" y="3040862"/>
            <a:chExt cx="1785624" cy="1887280"/>
          </a:xfrm>
        </p:grpSpPr>
        <p:grpSp>
          <p:nvGrpSpPr>
            <p:cNvPr id="74" name="Google Shape;743;p38">
              <a:extLst>
                <a:ext uri="{FF2B5EF4-FFF2-40B4-BE49-F238E27FC236}">
                  <a16:creationId xmlns:a16="http://schemas.microsoft.com/office/drawing/2014/main" id="{05CC1678-FFBB-4179-BEC7-BF77B04812C1}"/>
                </a:ext>
              </a:extLst>
            </p:cNvPr>
            <p:cNvGrpSpPr/>
            <p:nvPr/>
          </p:nvGrpSpPr>
          <p:grpSpPr>
            <a:xfrm rot="-133278">
              <a:off x="5690253" y="4200153"/>
              <a:ext cx="576359" cy="508508"/>
              <a:chOff x="7993069" y="988879"/>
              <a:chExt cx="306018" cy="258328"/>
            </a:xfrm>
          </p:grpSpPr>
          <p:sp>
            <p:nvSpPr>
              <p:cNvPr id="84" name="Google Shape;744;p38">
                <a:extLst>
                  <a:ext uri="{FF2B5EF4-FFF2-40B4-BE49-F238E27FC236}">
                    <a16:creationId xmlns:a16="http://schemas.microsoft.com/office/drawing/2014/main" id="{42B5683F-F998-4C38-96F2-A8205EF2C3F4}"/>
                  </a:ext>
                </a:extLst>
              </p:cNvPr>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45;p38">
                <a:extLst>
                  <a:ext uri="{FF2B5EF4-FFF2-40B4-BE49-F238E27FC236}">
                    <a16:creationId xmlns:a16="http://schemas.microsoft.com/office/drawing/2014/main" id="{AEE545E4-4D74-482A-9A2E-AE6DE20F6DC6}"/>
                  </a:ext>
                </a:extLst>
              </p:cNvPr>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46;p38">
              <a:extLst>
                <a:ext uri="{FF2B5EF4-FFF2-40B4-BE49-F238E27FC236}">
                  <a16:creationId xmlns:a16="http://schemas.microsoft.com/office/drawing/2014/main" id="{0E82C5D8-8A43-47F0-8C8A-8F5B5517D07C}"/>
                </a:ext>
              </a:extLst>
            </p:cNvPr>
            <p:cNvGrpSpPr/>
            <p:nvPr/>
          </p:nvGrpSpPr>
          <p:grpSpPr>
            <a:xfrm rot="2533052">
              <a:off x="5212700" y="3700401"/>
              <a:ext cx="531338" cy="448590"/>
              <a:chOff x="7993069" y="988879"/>
              <a:chExt cx="306018" cy="258328"/>
            </a:xfrm>
          </p:grpSpPr>
          <p:sp>
            <p:nvSpPr>
              <p:cNvPr id="82" name="Google Shape;747;p38">
                <a:extLst>
                  <a:ext uri="{FF2B5EF4-FFF2-40B4-BE49-F238E27FC236}">
                    <a16:creationId xmlns:a16="http://schemas.microsoft.com/office/drawing/2014/main" id="{8FBC1144-6ABB-476F-B5D2-CABBABCAE94E}"/>
                  </a:ext>
                </a:extLst>
              </p:cNvPr>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48;p38">
                <a:extLst>
                  <a:ext uri="{FF2B5EF4-FFF2-40B4-BE49-F238E27FC236}">
                    <a16:creationId xmlns:a16="http://schemas.microsoft.com/office/drawing/2014/main" id="{EC1AE93F-9077-457F-B165-75A08A36CB21}"/>
                  </a:ext>
                </a:extLst>
              </p:cNvPr>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49;p38">
              <a:extLst>
                <a:ext uri="{FF2B5EF4-FFF2-40B4-BE49-F238E27FC236}">
                  <a16:creationId xmlns:a16="http://schemas.microsoft.com/office/drawing/2014/main" id="{93187C8F-C450-4A9A-A0FD-006A3A246300}"/>
                </a:ext>
              </a:extLst>
            </p:cNvPr>
            <p:cNvGrpSpPr/>
            <p:nvPr/>
          </p:nvGrpSpPr>
          <p:grpSpPr>
            <a:xfrm rot="4866308">
              <a:off x="4877232" y="4509352"/>
              <a:ext cx="426702" cy="360263"/>
              <a:chOff x="7993069" y="988879"/>
              <a:chExt cx="306018" cy="258328"/>
            </a:xfrm>
          </p:grpSpPr>
          <p:sp>
            <p:nvSpPr>
              <p:cNvPr id="80" name="Google Shape;750;p38">
                <a:extLst>
                  <a:ext uri="{FF2B5EF4-FFF2-40B4-BE49-F238E27FC236}">
                    <a16:creationId xmlns:a16="http://schemas.microsoft.com/office/drawing/2014/main" id="{45622F5A-5B02-4AB0-AB7E-9C0AF13AE506}"/>
                  </a:ext>
                </a:extLst>
              </p:cNvPr>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51;p38">
                <a:extLst>
                  <a:ext uri="{FF2B5EF4-FFF2-40B4-BE49-F238E27FC236}">
                    <a16:creationId xmlns:a16="http://schemas.microsoft.com/office/drawing/2014/main" id="{B84D7BF9-80BD-4446-B72B-D8E79410FE6F}"/>
                  </a:ext>
                </a:extLst>
              </p:cNvPr>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DB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52;p38">
              <a:extLst>
                <a:ext uri="{FF2B5EF4-FFF2-40B4-BE49-F238E27FC236}">
                  <a16:creationId xmlns:a16="http://schemas.microsoft.com/office/drawing/2014/main" id="{35474B9B-AEDD-4A26-86B5-B7BAE51049AB}"/>
                </a:ext>
              </a:extLst>
            </p:cNvPr>
            <p:cNvGrpSpPr/>
            <p:nvPr/>
          </p:nvGrpSpPr>
          <p:grpSpPr>
            <a:xfrm rot="-705276">
              <a:off x="5819962" y="3111951"/>
              <a:ext cx="778713" cy="687029"/>
              <a:chOff x="7993069" y="988879"/>
              <a:chExt cx="306018" cy="258328"/>
            </a:xfrm>
          </p:grpSpPr>
          <p:sp>
            <p:nvSpPr>
              <p:cNvPr id="78" name="Google Shape;753;p38">
                <a:extLst>
                  <a:ext uri="{FF2B5EF4-FFF2-40B4-BE49-F238E27FC236}">
                    <a16:creationId xmlns:a16="http://schemas.microsoft.com/office/drawing/2014/main" id="{A0070CCE-713C-4B99-B8C8-2D19BDBC165E}"/>
                  </a:ext>
                </a:extLst>
              </p:cNvPr>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54;p38">
                <a:extLst>
                  <a:ext uri="{FF2B5EF4-FFF2-40B4-BE49-F238E27FC236}">
                    <a16:creationId xmlns:a16="http://schemas.microsoft.com/office/drawing/2014/main" id="{2EA4653D-E212-4190-AFB5-6798CC30CA2B}"/>
                  </a:ext>
                </a:extLst>
              </p:cNvPr>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813483D1-CC68-43A9-B82E-F498B25C58A7}"/>
              </a:ext>
            </a:extLst>
          </p:cNvPr>
          <p:cNvPicPr>
            <a:picLocks noChangeAspect="1"/>
          </p:cNvPicPr>
          <p:nvPr/>
        </p:nvPicPr>
        <p:blipFill>
          <a:blip r:embed="rId3"/>
          <a:stretch>
            <a:fillRect/>
          </a:stretch>
        </p:blipFill>
        <p:spPr>
          <a:xfrm>
            <a:off x="5335365" y="587416"/>
            <a:ext cx="560881" cy="603556"/>
          </a:xfrm>
          <a:prstGeom prst="rect">
            <a:avLst/>
          </a:prstGeom>
        </p:spPr>
      </p:pic>
      <p:pic>
        <p:nvPicPr>
          <p:cNvPr id="3" name="Picture 2">
            <a:extLst>
              <a:ext uri="{FF2B5EF4-FFF2-40B4-BE49-F238E27FC236}">
                <a16:creationId xmlns:a16="http://schemas.microsoft.com/office/drawing/2014/main" id="{7D04C4A9-BDF2-4E0E-99C4-0AFADA1833E0}"/>
              </a:ext>
            </a:extLst>
          </p:cNvPr>
          <p:cNvPicPr>
            <a:picLocks noChangeAspect="1"/>
          </p:cNvPicPr>
          <p:nvPr/>
        </p:nvPicPr>
        <p:blipFill>
          <a:blip r:embed="rId4"/>
          <a:stretch>
            <a:fillRect/>
          </a:stretch>
        </p:blipFill>
        <p:spPr>
          <a:xfrm>
            <a:off x="6685293" y="3828011"/>
            <a:ext cx="2284505" cy="131548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40"/>
          <p:cNvSpPr txBox="1">
            <a:spLocks noGrp="1"/>
          </p:cNvSpPr>
          <p:nvPr>
            <p:ph type="title" idx="15"/>
          </p:nvPr>
        </p:nvSpPr>
        <p:spPr>
          <a:xfrm>
            <a:off x="752400" y="691150"/>
            <a:ext cx="3819600" cy="465900"/>
          </a:xfrm>
          <a:prstGeom prst="rect">
            <a:avLst/>
          </a:prstGeom>
        </p:spPr>
        <p:txBody>
          <a:bodyPr spcFirstLastPara="1" wrap="square" lIns="54000" tIns="91425" rIns="91425" bIns="91425" anchor="ctr" anchorCtr="0">
            <a:noAutofit/>
          </a:bodyPr>
          <a:lstStyle/>
          <a:p>
            <a:pPr marL="0" lvl="0" indent="0" algn="l" rtl="0">
              <a:spcBef>
                <a:spcPts val="0"/>
              </a:spcBef>
              <a:spcAft>
                <a:spcPts val="0"/>
              </a:spcAft>
              <a:buNone/>
            </a:pPr>
            <a:r>
              <a:rPr lang="en" dirty="0"/>
              <a:t>OBJECTIVES</a:t>
            </a:r>
            <a:endParaRPr dirty="0"/>
          </a:p>
        </p:txBody>
      </p:sp>
      <p:sp>
        <p:nvSpPr>
          <p:cNvPr id="839" name="Google Shape;839;p40"/>
          <p:cNvSpPr txBox="1">
            <a:spLocks noGrp="1"/>
          </p:cNvSpPr>
          <p:nvPr>
            <p:ph type="subTitle" idx="1"/>
          </p:nvPr>
        </p:nvSpPr>
        <p:spPr>
          <a:xfrm>
            <a:off x="2459365" y="1784642"/>
            <a:ext cx="5805746" cy="973620"/>
          </a:xfrm>
          <a:prstGeom prst="rect">
            <a:avLst/>
          </a:prstGeom>
          <a:ln>
            <a:solidFill>
              <a:schemeClr val="accent5">
                <a:lumMod val="75000"/>
              </a:schemeClr>
            </a:solidFill>
          </a:ln>
        </p:spPr>
        <p:txBody>
          <a:bodyPr spcFirstLastPara="1" wrap="square" lIns="91425" tIns="91425" rIns="91425" bIns="91425" anchor="t" anchorCtr="0">
            <a:noAutofit/>
          </a:bodyPr>
          <a:lstStyle/>
          <a:p>
            <a:pPr marL="0" lvl="0" indent="0" algn="l"/>
            <a:r>
              <a:rPr lang="en-MY" sz="1800" dirty="0">
                <a:latin typeface="SimSun-ExtB" panose="02010609060101010101" pitchFamily="49" charset="-122"/>
                <a:ea typeface="SimSun-ExtB" panose="02010609060101010101" pitchFamily="49" charset="-122"/>
              </a:rPr>
              <a:t>To identify the important factors and sub-factors which contribute to the selection in courier services</a:t>
            </a:r>
            <a:endParaRPr sz="1800" dirty="0">
              <a:latin typeface="SimSun-ExtB" panose="02010609060101010101" pitchFamily="49" charset="-122"/>
              <a:ea typeface="SimSun-ExtB" panose="02010609060101010101" pitchFamily="49" charset="-122"/>
            </a:endParaRPr>
          </a:p>
        </p:txBody>
      </p:sp>
      <p:sp>
        <p:nvSpPr>
          <p:cNvPr id="840" name="Google Shape;840;p40"/>
          <p:cNvSpPr txBox="1">
            <a:spLocks noGrp="1"/>
          </p:cNvSpPr>
          <p:nvPr>
            <p:ph type="title"/>
          </p:nvPr>
        </p:nvSpPr>
        <p:spPr>
          <a:xfrm>
            <a:off x="234105" y="1784643"/>
            <a:ext cx="2134219" cy="799426"/>
          </a:xfrm>
          <a:prstGeom prst="rect">
            <a:avLst/>
          </a:prstGeom>
          <a:ln>
            <a:solidFill>
              <a:schemeClr val="bg1">
                <a:lumMod val="50000"/>
              </a:schemeClr>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MY" dirty="0">
                <a:latin typeface="STCaiyun" panose="02010800040101010101" pitchFamily="2" charset="-122"/>
                <a:ea typeface="STCaiyun" panose="02010800040101010101" pitchFamily="2" charset="-122"/>
              </a:rPr>
              <a:t>FIRST </a:t>
            </a:r>
            <a:br>
              <a:rPr lang="en-MY" dirty="0">
                <a:latin typeface="STCaiyun" panose="02010800040101010101" pitchFamily="2" charset="-122"/>
                <a:ea typeface="STCaiyun" panose="02010800040101010101" pitchFamily="2" charset="-122"/>
              </a:rPr>
            </a:br>
            <a:r>
              <a:rPr lang="en-MY" dirty="0">
                <a:latin typeface="STCaiyun" panose="02010800040101010101" pitchFamily="2" charset="-122"/>
                <a:ea typeface="STCaiyun" panose="02010800040101010101" pitchFamily="2" charset="-122"/>
              </a:rPr>
              <a:t>OBJECTIVE </a:t>
            </a:r>
            <a:endParaRPr dirty="0">
              <a:latin typeface="STCaiyun" panose="02010800040101010101" pitchFamily="2" charset="-122"/>
              <a:ea typeface="STCaiyun" panose="02010800040101010101" pitchFamily="2" charset="-122"/>
            </a:endParaRPr>
          </a:p>
        </p:txBody>
      </p:sp>
      <p:sp>
        <p:nvSpPr>
          <p:cNvPr id="841" name="Google Shape;841;p40"/>
          <p:cNvSpPr txBox="1">
            <a:spLocks noGrp="1"/>
          </p:cNvSpPr>
          <p:nvPr>
            <p:ph type="title" idx="2"/>
          </p:nvPr>
        </p:nvSpPr>
        <p:spPr>
          <a:xfrm>
            <a:off x="182665" y="3031774"/>
            <a:ext cx="2185659" cy="861749"/>
          </a:xfrm>
          <a:prstGeom prst="rect">
            <a:avLst/>
          </a:prstGeom>
          <a:ln>
            <a:solidFill>
              <a:schemeClr val="bg1">
                <a:lumMod val="50000"/>
              </a:schemeClr>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MY" dirty="0">
                <a:latin typeface="STCaiyun" panose="02010800040101010101" pitchFamily="2" charset="-122"/>
                <a:ea typeface="STCaiyun" panose="02010800040101010101" pitchFamily="2" charset="-122"/>
              </a:rPr>
              <a:t>SECOND OBJECTIVE</a:t>
            </a:r>
            <a:endParaRPr dirty="0">
              <a:latin typeface="STCaiyun" panose="02010800040101010101" pitchFamily="2" charset="-122"/>
              <a:ea typeface="STCaiyun" panose="02010800040101010101" pitchFamily="2" charset="-122"/>
            </a:endParaRPr>
          </a:p>
        </p:txBody>
      </p:sp>
      <p:sp>
        <p:nvSpPr>
          <p:cNvPr id="842" name="Google Shape;842;p40"/>
          <p:cNvSpPr txBox="1">
            <a:spLocks noGrp="1"/>
          </p:cNvSpPr>
          <p:nvPr>
            <p:ph type="subTitle" idx="3"/>
          </p:nvPr>
        </p:nvSpPr>
        <p:spPr>
          <a:xfrm>
            <a:off x="2459365" y="3057858"/>
            <a:ext cx="5896785" cy="799425"/>
          </a:xfrm>
          <a:prstGeom prst="rect">
            <a:avLst/>
          </a:prstGeom>
          <a:ln>
            <a:solidFill>
              <a:schemeClr val="accent5">
                <a:lumMod val="50000"/>
              </a:schemeClr>
            </a:solidFill>
          </a:ln>
        </p:spPr>
        <p:txBody>
          <a:bodyPr spcFirstLastPara="1" wrap="square" lIns="91425" tIns="91425" rIns="91425" bIns="91425" anchor="t" anchorCtr="0">
            <a:noAutofit/>
          </a:bodyPr>
          <a:lstStyle/>
          <a:p>
            <a:pPr marL="0" indent="0" algn="l"/>
            <a:r>
              <a:rPr lang="en-MY" sz="1800" dirty="0">
                <a:latin typeface="SimSun-ExtB" panose="02010609060101010101" pitchFamily="49" charset="-122"/>
                <a:ea typeface="SimSun-ExtB" panose="02010609060101010101" pitchFamily="49" charset="-122"/>
              </a:rPr>
              <a:t>To evaluate factors and sub factors by using TOPSIS method.</a:t>
            </a:r>
          </a:p>
          <a:p>
            <a:pPr marL="0" lvl="0" indent="0" algn="ctr" rtl="0">
              <a:spcBef>
                <a:spcPts val="0"/>
              </a:spcBef>
              <a:spcAft>
                <a:spcPts val="0"/>
              </a:spcAft>
              <a:buNone/>
            </a:pPr>
            <a:endParaRPr dirty="0"/>
          </a:p>
        </p:txBody>
      </p:sp>
      <p:sp>
        <p:nvSpPr>
          <p:cNvPr id="843" name="Google Shape;843;p40"/>
          <p:cNvSpPr txBox="1">
            <a:spLocks noGrp="1"/>
          </p:cNvSpPr>
          <p:nvPr>
            <p:ph type="title" idx="4"/>
          </p:nvPr>
        </p:nvSpPr>
        <p:spPr>
          <a:xfrm>
            <a:off x="182665" y="4167036"/>
            <a:ext cx="2185659" cy="789268"/>
          </a:xfrm>
          <a:prstGeom prst="rect">
            <a:avLst/>
          </a:prstGeom>
          <a:ln>
            <a:solidFill>
              <a:schemeClr val="bg1">
                <a:lumMod val="50000"/>
              </a:schemeClr>
            </a:solidFill>
          </a:ln>
        </p:spPr>
        <p:txBody>
          <a:bodyPr spcFirstLastPara="1" wrap="square" lIns="91425" tIns="91425" rIns="91425" bIns="91425" anchor="t" anchorCtr="0">
            <a:noAutofit/>
          </a:bodyPr>
          <a:lstStyle/>
          <a:p>
            <a:r>
              <a:rPr lang="en-MY" dirty="0">
                <a:latin typeface="STCaiyun" panose="02010800040101010101" pitchFamily="2" charset="-122"/>
                <a:ea typeface="STCaiyun" panose="02010800040101010101" pitchFamily="2" charset="-122"/>
              </a:rPr>
              <a:t>THIRD</a:t>
            </a:r>
            <a:br>
              <a:rPr lang="en-MY" dirty="0">
                <a:latin typeface="STCaiyun" panose="02010800040101010101" pitchFamily="2" charset="-122"/>
                <a:ea typeface="STCaiyun" panose="02010800040101010101" pitchFamily="2" charset="-122"/>
              </a:rPr>
            </a:br>
            <a:r>
              <a:rPr lang="en-MY" dirty="0">
                <a:latin typeface="STCaiyun" panose="02010800040101010101" pitchFamily="2" charset="-122"/>
                <a:ea typeface="STCaiyun" panose="02010800040101010101" pitchFamily="2" charset="-122"/>
              </a:rPr>
              <a:t> OBJECTIVE</a:t>
            </a:r>
            <a:br>
              <a:rPr lang="en-MY" dirty="0">
                <a:latin typeface="STCaiyun" panose="02010800040101010101" pitchFamily="2" charset="-122"/>
                <a:ea typeface="STCaiyun" panose="02010800040101010101" pitchFamily="2" charset="-122"/>
              </a:rPr>
            </a:br>
            <a:endParaRPr dirty="0"/>
          </a:p>
        </p:txBody>
      </p:sp>
      <p:sp>
        <p:nvSpPr>
          <p:cNvPr id="844" name="Google Shape;844;p40"/>
          <p:cNvSpPr txBox="1">
            <a:spLocks noGrp="1"/>
          </p:cNvSpPr>
          <p:nvPr>
            <p:ph type="subTitle" idx="5"/>
          </p:nvPr>
        </p:nvSpPr>
        <p:spPr>
          <a:xfrm>
            <a:off x="2459364" y="4156879"/>
            <a:ext cx="5896785" cy="799425"/>
          </a:xfrm>
          <a:prstGeom prst="rect">
            <a:avLst/>
          </a:prstGeom>
          <a:ln>
            <a:solidFill>
              <a:schemeClr val="accent4">
                <a:lumMod val="50000"/>
              </a:schemeClr>
            </a:solidFill>
          </a:ln>
        </p:spPr>
        <p:txBody>
          <a:bodyPr spcFirstLastPara="1" wrap="square" lIns="91425" tIns="91425" rIns="91425" bIns="91425" anchor="t" anchorCtr="0">
            <a:noAutofit/>
          </a:bodyPr>
          <a:lstStyle/>
          <a:p>
            <a:pPr marL="0" indent="0" algn="l"/>
            <a:r>
              <a:rPr lang="en-MY" sz="1800" dirty="0">
                <a:latin typeface="SimSun-ExtB" panose="02010609060101010101" pitchFamily="49" charset="-122"/>
                <a:ea typeface="SimSun-ExtB" panose="02010609060101010101" pitchFamily="49" charset="-122"/>
              </a:rPr>
              <a:t>To rank the most influence factor that contributes to courier service selection. </a:t>
            </a:r>
          </a:p>
          <a:p>
            <a:pPr marL="0" lvl="0" indent="0" algn="ctr" rtl="0">
              <a:spcBef>
                <a:spcPts val="0"/>
              </a:spcBef>
              <a:spcAft>
                <a:spcPts val="0"/>
              </a:spcAft>
              <a:buNone/>
            </a:pPr>
            <a:endParaRPr dirty="0"/>
          </a:p>
        </p:txBody>
      </p:sp>
      <p:pic>
        <p:nvPicPr>
          <p:cNvPr id="2" name="Picture 1">
            <a:extLst>
              <a:ext uri="{FF2B5EF4-FFF2-40B4-BE49-F238E27FC236}">
                <a16:creationId xmlns:a16="http://schemas.microsoft.com/office/drawing/2014/main" id="{0C7EEB89-323B-45C9-92B1-9284EC52573A}"/>
              </a:ext>
            </a:extLst>
          </p:cNvPr>
          <p:cNvPicPr>
            <a:picLocks noChangeAspect="1"/>
          </p:cNvPicPr>
          <p:nvPr/>
        </p:nvPicPr>
        <p:blipFill>
          <a:blip r:embed="rId3"/>
          <a:stretch>
            <a:fillRect/>
          </a:stretch>
        </p:blipFill>
        <p:spPr>
          <a:xfrm>
            <a:off x="4846767" y="346229"/>
            <a:ext cx="1243692" cy="1326714"/>
          </a:xfrm>
          <a:prstGeom prst="rect">
            <a:avLst/>
          </a:prstGeom>
          <a:ln>
            <a:solidFill>
              <a:schemeClr val="tx1"/>
            </a:solidFill>
          </a:ln>
        </p:spPr>
      </p:pic>
      <p:pic>
        <p:nvPicPr>
          <p:cNvPr id="7" name="Picture 6">
            <a:extLst>
              <a:ext uri="{FF2B5EF4-FFF2-40B4-BE49-F238E27FC236}">
                <a16:creationId xmlns:a16="http://schemas.microsoft.com/office/drawing/2014/main" id="{54C5A494-21F4-4223-92CE-E799FC4A4152}"/>
              </a:ext>
            </a:extLst>
          </p:cNvPr>
          <p:cNvPicPr>
            <a:picLocks noChangeAspect="1"/>
          </p:cNvPicPr>
          <p:nvPr/>
        </p:nvPicPr>
        <p:blipFill>
          <a:blip r:embed="rId4"/>
          <a:stretch>
            <a:fillRect/>
          </a:stretch>
        </p:blipFill>
        <p:spPr>
          <a:xfrm>
            <a:off x="6365226" y="851873"/>
            <a:ext cx="1255885" cy="93276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41"/>
          <p:cNvSpPr txBox="1">
            <a:spLocks noGrp="1"/>
          </p:cNvSpPr>
          <p:nvPr>
            <p:ph type="title"/>
          </p:nvPr>
        </p:nvSpPr>
        <p:spPr>
          <a:xfrm>
            <a:off x="706170" y="699984"/>
            <a:ext cx="3819600" cy="701875"/>
          </a:xfrm>
          <a:prstGeom prst="rect">
            <a:avLst/>
          </a:prstGeom>
        </p:spPr>
        <p:txBody>
          <a:bodyPr spcFirstLastPara="1" wrap="square" lIns="54000" tIns="91425" rIns="91425" bIns="91425" anchor="ctr" anchorCtr="0">
            <a:noAutofit/>
          </a:bodyPr>
          <a:lstStyle/>
          <a:p>
            <a:pPr marL="0" lvl="0" indent="0" algn="l" rtl="0">
              <a:spcBef>
                <a:spcPts val="0"/>
              </a:spcBef>
              <a:spcAft>
                <a:spcPts val="0"/>
              </a:spcAft>
              <a:buNone/>
            </a:pPr>
            <a:r>
              <a:rPr lang="en" dirty="0"/>
              <a:t>SIGNIFICANCE OF RESEARCH</a:t>
            </a:r>
            <a:endParaRPr dirty="0"/>
          </a:p>
        </p:txBody>
      </p:sp>
      <p:grpSp>
        <p:nvGrpSpPr>
          <p:cNvPr id="862" name="Google Shape;862;p41"/>
          <p:cNvGrpSpPr/>
          <p:nvPr/>
        </p:nvGrpSpPr>
        <p:grpSpPr>
          <a:xfrm rot="10800000">
            <a:off x="203531" y="2041835"/>
            <a:ext cx="393373" cy="262191"/>
            <a:chOff x="7904927" y="922582"/>
            <a:chExt cx="454661" cy="303076"/>
          </a:xfrm>
        </p:grpSpPr>
        <p:sp>
          <p:nvSpPr>
            <p:cNvPr id="863" name="Google Shape;863;p41"/>
            <p:cNvSpPr/>
            <p:nvPr/>
          </p:nvSpPr>
          <p:spPr>
            <a:xfrm>
              <a:off x="7913120" y="922582"/>
              <a:ext cx="438161" cy="144449"/>
            </a:xfrm>
            <a:custGeom>
              <a:avLst/>
              <a:gdLst/>
              <a:ahLst/>
              <a:cxnLst/>
              <a:rect l="l" t="t" r="r" b="b"/>
              <a:pathLst>
                <a:path w="18291" h="6030" extrusionOk="0">
                  <a:moveTo>
                    <a:pt x="660" y="0"/>
                  </a:moveTo>
                  <a:cubicBezTo>
                    <a:pt x="418" y="0"/>
                    <a:pt x="184" y="89"/>
                    <a:pt x="1" y="251"/>
                  </a:cubicBezTo>
                  <a:lnTo>
                    <a:pt x="2377" y="2006"/>
                  </a:lnTo>
                  <a:lnTo>
                    <a:pt x="4076" y="3257"/>
                  </a:lnTo>
                  <a:lnTo>
                    <a:pt x="7841" y="6030"/>
                  </a:lnTo>
                  <a:lnTo>
                    <a:pt x="9152" y="4993"/>
                  </a:lnTo>
                  <a:lnTo>
                    <a:pt x="10458" y="6022"/>
                  </a:lnTo>
                  <a:lnTo>
                    <a:pt x="14205" y="3257"/>
                  </a:lnTo>
                  <a:lnTo>
                    <a:pt x="15906" y="2006"/>
                  </a:lnTo>
                  <a:lnTo>
                    <a:pt x="18291" y="245"/>
                  </a:lnTo>
                  <a:cubicBezTo>
                    <a:pt x="18258" y="218"/>
                    <a:pt x="18229" y="194"/>
                    <a:pt x="18194" y="170"/>
                  </a:cubicBezTo>
                  <a:lnTo>
                    <a:pt x="135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41"/>
            <p:cNvSpPr/>
            <p:nvPr/>
          </p:nvSpPr>
          <p:spPr>
            <a:xfrm>
              <a:off x="7904927" y="928571"/>
              <a:ext cx="196048" cy="288562"/>
            </a:xfrm>
            <a:custGeom>
              <a:avLst/>
              <a:gdLst/>
              <a:ahLst/>
              <a:cxnLst/>
              <a:rect l="l" t="t" r="r" b="b"/>
              <a:pathLst>
                <a:path w="8184" h="12046" extrusionOk="0">
                  <a:moveTo>
                    <a:pt x="343" y="1"/>
                  </a:moveTo>
                  <a:cubicBezTo>
                    <a:pt x="124" y="189"/>
                    <a:pt x="1" y="464"/>
                    <a:pt x="3" y="752"/>
                  </a:cubicBezTo>
                  <a:lnTo>
                    <a:pt x="3" y="11400"/>
                  </a:lnTo>
                  <a:cubicBezTo>
                    <a:pt x="1" y="11637"/>
                    <a:pt x="87" y="11866"/>
                    <a:pt x="240" y="12046"/>
                  </a:cubicBezTo>
                  <a:lnTo>
                    <a:pt x="8183" y="5780"/>
                  </a:lnTo>
                  <a:lnTo>
                    <a:pt x="4418" y="3007"/>
                  </a:lnTo>
                  <a:lnTo>
                    <a:pt x="2719" y="1756"/>
                  </a:lnTo>
                  <a:lnTo>
                    <a:pt x="343"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41"/>
            <p:cNvSpPr/>
            <p:nvPr/>
          </p:nvSpPr>
          <p:spPr>
            <a:xfrm>
              <a:off x="7910676" y="1042187"/>
              <a:ext cx="443263" cy="183471"/>
            </a:xfrm>
            <a:custGeom>
              <a:avLst/>
              <a:gdLst/>
              <a:ahLst/>
              <a:cxnLst/>
              <a:rect l="l" t="t" r="r" b="b"/>
              <a:pathLst>
                <a:path w="18504" h="7659" extrusionOk="0">
                  <a:moveTo>
                    <a:pt x="9254" y="0"/>
                  </a:moveTo>
                  <a:lnTo>
                    <a:pt x="7943" y="1037"/>
                  </a:lnTo>
                  <a:lnTo>
                    <a:pt x="0" y="7303"/>
                  </a:lnTo>
                  <a:cubicBezTo>
                    <a:pt x="187" y="7527"/>
                    <a:pt x="463" y="7658"/>
                    <a:pt x="753" y="7658"/>
                  </a:cubicBezTo>
                  <a:cubicBezTo>
                    <a:pt x="756" y="7658"/>
                    <a:pt x="759" y="7658"/>
                    <a:pt x="762" y="7658"/>
                  </a:cubicBezTo>
                  <a:lnTo>
                    <a:pt x="17739" y="7658"/>
                  </a:lnTo>
                  <a:cubicBezTo>
                    <a:pt x="18035" y="7658"/>
                    <a:pt x="18315" y="7529"/>
                    <a:pt x="18503" y="7303"/>
                  </a:cubicBezTo>
                  <a:lnTo>
                    <a:pt x="10560" y="1029"/>
                  </a:lnTo>
                  <a:lnTo>
                    <a:pt x="9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41"/>
            <p:cNvSpPr/>
            <p:nvPr/>
          </p:nvSpPr>
          <p:spPr>
            <a:xfrm>
              <a:off x="8163613" y="928451"/>
              <a:ext cx="195976" cy="288682"/>
            </a:xfrm>
            <a:custGeom>
              <a:avLst/>
              <a:gdLst/>
              <a:ahLst/>
              <a:cxnLst/>
              <a:rect l="l" t="t" r="r" b="b"/>
              <a:pathLst>
                <a:path w="8181" h="12051" extrusionOk="0">
                  <a:moveTo>
                    <a:pt x="7831" y="0"/>
                  </a:moveTo>
                  <a:lnTo>
                    <a:pt x="5449" y="1761"/>
                  </a:lnTo>
                  <a:lnTo>
                    <a:pt x="3748" y="3012"/>
                  </a:lnTo>
                  <a:lnTo>
                    <a:pt x="1" y="5777"/>
                  </a:lnTo>
                  <a:lnTo>
                    <a:pt x="7944" y="12051"/>
                  </a:lnTo>
                  <a:cubicBezTo>
                    <a:pt x="8098" y="11871"/>
                    <a:pt x="8181" y="11642"/>
                    <a:pt x="8181" y="11405"/>
                  </a:cubicBezTo>
                  <a:lnTo>
                    <a:pt x="8181" y="757"/>
                  </a:lnTo>
                  <a:cubicBezTo>
                    <a:pt x="8181" y="469"/>
                    <a:pt x="8057" y="194"/>
                    <a:pt x="7839" y="6"/>
                  </a:cubicBezTo>
                  <a:cubicBezTo>
                    <a:pt x="7836" y="0"/>
                    <a:pt x="7836" y="0"/>
                    <a:pt x="7831"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1"/>
            <p:cNvSpPr/>
            <p:nvPr/>
          </p:nvSpPr>
          <p:spPr>
            <a:xfrm rot="10800000">
              <a:off x="8309777" y="1093188"/>
              <a:ext cx="18996" cy="28459"/>
            </a:xfrm>
            <a:custGeom>
              <a:avLst/>
              <a:gdLst/>
              <a:ahLst/>
              <a:cxnLst/>
              <a:rect l="l" t="t" r="r" b="b"/>
              <a:pathLst>
                <a:path w="793" h="1188" extrusionOk="0">
                  <a:moveTo>
                    <a:pt x="396" y="0"/>
                  </a:moveTo>
                  <a:cubicBezTo>
                    <a:pt x="178" y="0"/>
                    <a:pt x="1" y="178"/>
                    <a:pt x="1" y="396"/>
                  </a:cubicBezTo>
                  <a:lnTo>
                    <a:pt x="1" y="791"/>
                  </a:lnTo>
                  <a:cubicBezTo>
                    <a:pt x="1" y="1009"/>
                    <a:pt x="178" y="1187"/>
                    <a:pt x="396" y="1187"/>
                  </a:cubicBezTo>
                  <a:cubicBezTo>
                    <a:pt x="614" y="1187"/>
                    <a:pt x="792" y="1009"/>
                    <a:pt x="792" y="791"/>
                  </a:cubicBezTo>
                  <a:lnTo>
                    <a:pt x="792" y="396"/>
                  </a:lnTo>
                  <a:cubicBezTo>
                    <a:pt x="792" y="178"/>
                    <a:pt x="614" y="0"/>
                    <a:pt x="396" y="0"/>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1"/>
            <p:cNvSpPr/>
            <p:nvPr/>
          </p:nvSpPr>
          <p:spPr>
            <a:xfrm rot="10800000">
              <a:off x="8309777" y="998542"/>
              <a:ext cx="18996" cy="75794"/>
            </a:xfrm>
            <a:custGeom>
              <a:avLst/>
              <a:gdLst/>
              <a:ahLst/>
              <a:cxnLst/>
              <a:rect l="l" t="t" r="r" b="b"/>
              <a:pathLst>
                <a:path w="793" h="3164" extrusionOk="0">
                  <a:moveTo>
                    <a:pt x="396" y="1"/>
                  </a:moveTo>
                  <a:cubicBezTo>
                    <a:pt x="178" y="1"/>
                    <a:pt x="1" y="178"/>
                    <a:pt x="1" y="396"/>
                  </a:cubicBezTo>
                  <a:lnTo>
                    <a:pt x="1" y="2771"/>
                  </a:lnTo>
                  <a:cubicBezTo>
                    <a:pt x="1" y="2989"/>
                    <a:pt x="178" y="3164"/>
                    <a:pt x="396" y="3164"/>
                  </a:cubicBezTo>
                  <a:cubicBezTo>
                    <a:pt x="614" y="3164"/>
                    <a:pt x="792" y="2989"/>
                    <a:pt x="792" y="2771"/>
                  </a:cubicBezTo>
                  <a:lnTo>
                    <a:pt x="792" y="396"/>
                  </a:lnTo>
                  <a:cubicBezTo>
                    <a:pt x="792" y="178"/>
                    <a:pt x="614" y="1"/>
                    <a:pt x="396"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9" name="Google Shape;869;p41"/>
          <p:cNvGrpSpPr/>
          <p:nvPr/>
        </p:nvGrpSpPr>
        <p:grpSpPr>
          <a:xfrm>
            <a:off x="168671" y="4736955"/>
            <a:ext cx="393373" cy="262191"/>
            <a:chOff x="7904927" y="922582"/>
            <a:chExt cx="454661" cy="303076"/>
          </a:xfrm>
        </p:grpSpPr>
        <p:sp>
          <p:nvSpPr>
            <p:cNvPr id="870" name="Google Shape;870;p41"/>
            <p:cNvSpPr/>
            <p:nvPr/>
          </p:nvSpPr>
          <p:spPr>
            <a:xfrm>
              <a:off x="7913120" y="922582"/>
              <a:ext cx="438161" cy="144449"/>
            </a:xfrm>
            <a:custGeom>
              <a:avLst/>
              <a:gdLst/>
              <a:ahLst/>
              <a:cxnLst/>
              <a:rect l="l" t="t" r="r" b="b"/>
              <a:pathLst>
                <a:path w="18291" h="6030" extrusionOk="0">
                  <a:moveTo>
                    <a:pt x="660" y="0"/>
                  </a:moveTo>
                  <a:cubicBezTo>
                    <a:pt x="418" y="0"/>
                    <a:pt x="184" y="89"/>
                    <a:pt x="1" y="251"/>
                  </a:cubicBezTo>
                  <a:lnTo>
                    <a:pt x="2377" y="2006"/>
                  </a:lnTo>
                  <a:lnTo>
                    <a:pt x="4076" y="3257"/>
                  </a:lnTo>
                  <a:lnTo>
                    <a:pt x="7841" y="6030"/>
                  </a:lnTo>
                  <a:lnTo>
                    <a:pt x="9152" y="4993"/>
                  </a:lnTo>
                  <a:lnTo>
                    <a:pt x="10458" y="6022"/>
                  </a:lnTo>
                  <a:lnTo>
                    <a:pt x="14205" y="3257"/>
                  </a:lnTo>
                  <a:lnTo>
                    <a:pt x="15906" y="2006"/>
                  </a:lnTo>
                  <a:lnTo>
                    <a:pt x="18291" y="245"/>
                  </a:lnTo>
                  <a:cubicBezTo>
                    <a:pt x="18258" y="218"/>
                    <a:pt x="18229" y="194"/>
                    <a:pt x="18194" y="170"/>
                  </a:cubicBezTo>
                  <a:lnTo>
                    <a:pt x="13572" y="0"/>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1"/>
            <p:cNvSpPr/>
            <p:nvPr/>
          </p:nvSpPr>
          <p:spPr>
            <a:xfrm>
              <a:off x="7904927" y="928571"/>
              <a:ext cx="196048" cy="288562"/>
            </a:xfrm>
            <a:custGeom>
              <a:avLst/>
              <a:gdLst/>
              <a:ahLst/>
              <a:cxnLst/>
              <a:rect l="l" t="t" r="r" b="b"/>
              <a:pathLst>
                <a:path w="8184" h="12046" extrusionOk="0">
                  <a:moveTo>
                    <a:pt x="343" y="1"/>
                  </a:moveTo>
                  <a:cubicBezTo>
                    <a:pt x="124" y="189"/>
                    <a:pt x="1" y="464"/>
                    <a:pt x="3" y="752"/>
                  </a:cubicBezTo>
                  <a:lnTo>
                    <a:pt x="3" y="11400"/>
                  </a:lnTo>
                  <a:cubicBezTo>
                    <a:pt x="1" y="11637"/>
                    <a:pt x="87" y="11866"/>
                    <a:pt x="240" y="12046"/>
                  </a:cubicBezTo>
                  <a:lnTo>
                    <a:pt x="8183" y="5780"/>
                  </a:lnTo>
                  <a:lnTo>
                    <a:pt x="4418" y="3007"/>
                  </a:lnTo>
                  <a:lnTo>
                    <a:pt x="2719" y="1756"/>
                  </a:lnTo>
                  <a:lnTo>
                    <a:pt x="343"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1"/>
            <p:cNvSpPr/>
            <p:nvPr/>
          </p:nvSpPr>
          <p:spPr>
            <a:xfrm>
              <a:off x="7910676" y="1042187"/>
              <a:ext cx="443263" cy="183471"/>
            </a:xfrm>
            <a:custGeom>
              <a:avLst/>
              <a:gdLst/>
              <a:ahLst/>
              <a:cxnLst/>
              <a:rect l="l" t="t" r="r" b="b"/>
              <a:pathLst>
                <a:path w="18504" h="7659" extrusionOk="0">
                  <a:moveTo>
                    <a:pt x="9254" y="0"/>
                  </a:moveTo>
                  <a:lnTo>
                    <a:pt x="7943" y="1037"/>
                  </a:lnTo>
                  <a:lnTo>
                    <a:pt x="0" y="7303"/>
                  </a:lnTo>
                  <a:cubicBezTo>
                    <a:pt x="187" y="7527"/>
                    <a:pt x="463" y="7658"/>
                    <a:pt x="753" y="7658"/>
                  </a:cubicBezTo>
                  <a:cubicBezTo>
                    <a:pt x="756" y="7658"/>
                    <a:pt x="759" y="7658"/>
                    <a:pt x="762" y="7658"/>
                  </a:cubicBezTo>
                  <a:lnTo>
                    <a:pt x="17739" y="7658"/>
                  </a:lnTo>
                  <a:cubicBezTo>
                    <a:pt x="18035" y="7658"/>
                    <a:pt x="18315" y="7529"/>
                    <a:pt x="18503" y="7303"/>
                  </a:cubicBezTo>
                  <a:lnTo>
                    <a:pt x="10560" y="1029"/>
                  </a:lnTo>
                  <a:lnTo>
                    <a:pt x="9254" y="0"/>
                  </a:lnTo>
                  <a:close/>
                </a:path>
              </a:pathLst>
            </a:custGeom>
            <a:solidFill>
              <a:srgbClr val="006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1"/>
            <p:cNvSpPr/>
            <p:nvPr/>
          </p:nvSpPr>
          <p:spPr>
            <a:xfrm>
              <a:off x="8163613" y="928451"/>
              <a:ext cx="195976" cy="288682"/>
            </a:xfrm>
            <a:custGeom>
              <a:avLst/>
              <a:gdLst/>
              <a:ahLst/>
              <a:cxnLst/>
              <a:rect l="l" t="t" r="r" b="b"/>
              <a:pathLst>
                <a:path w="8181" h="12051" extrusionOk="0">
                  <a:moveTo>
                    <a:pt x="7831" y="0"/>
                  </a:moveTo>
                  <a:lnTo>
                    <a:pt x="5449" y="1761"/>
                  </a:lnTo>
                  <a:lnTo>
                    <a:pt x="3748" y="3012"/>
                  </a:lnTo>
                  <a:lnTo>
                    <a:pt x="1" y="5777"/>
                  </a:lnTo>
                  <a:lnTo>
                    <a:pt x="7944" y="12051"/>
                  </a:lnTo>
                  <a:cubicBezTo>
                    <a:pt x="8098" y="11871"/>
                    <a:pt x="8181" y="11642"/>
                    <a:pt x="8181" y="11405"/>
                  </a:cubicBezTo>
                  <a:lnTo>
                    <a:pt x="8181" y="757"/>
                  </a:lnTo>
                  <a:cubicBezTo>
                    <a:pt x="8181" y="469"/>
                    <a:pt x="8057" y="194"/>
                    <a:pt x="7839" y="6"/>
                  </a:cubicBezTo>
                  <a:cubicBezTo>
                    <a:pt x="7836" y="0"/>
                    <a:pt x="7836" y="0"/>
                    <a:pt x="7831"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1"/>
            <p:cNvSpPr/>
            <p:nvPr/>
          </p:nvSpPr>
          <p:spPr>
            <a:xfrm>
              <a:off x="7933361" y="998542"/>
              <a:ext cx="18996" cy="28459"/>
            </a:xfrm>
            <a:custGeom>
              <a:avLst/>
              <a:gdLst/>
              <a:ahLst/>
              <a:cxnLst/>
              <a:rect l="l" t="t" r="r" b="b"/>
              <a:pathLst>
                <a:path w="793" h="1188" extrusionOk="0">
                  <a:moveTo>
                    <a:pt x="396" y="0"/>
                  </a:moveTo>
                  <a:cubicBezTo>
                    <a:pt x="178" y="0"/>
                    <a:pt x="1" y="178"/>
                    <a:pt x="1" y="396"/>
                  </a:cubicBezTo>
                  <a:lnTo>
                    <a:pt x="1" y="791"/>
                  </a:lnTo>
                  <a:cubicBezTo>
                    <a:pt x="1" y="1009"/>
                    <a:pt x="178" y="1187"/>
                    <a:pt x="396" y="1187"/>
                  </a:cubicBezTo>
                  <a:cubicBezTo>
                    <a:pt x="614" y="1187"/>
                    <a:pt x="792" y="1009"/>
                    <a:pt x="792" y="791"/>
                  </a:cubicBezTo>
                  <a:lnTo>
                    <a:pt x="792" y="396"/>
                  </a:lnTo>
                  <a:cubicBezTo>
                    <a:pt x="792" y="178"/>
                    <a:pt x="614" y="0"/>
                    <a:pt x="396" y="0"/>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1"/>
            <p:cNvSpPr/>
            <p:nvPr/>
          </p:nvSpPr>
          <p:spPr>
            <a:xfrm>
              <a:off x="7933361" y="1045852"/>
              <a:ext cx="18996" cy="75794"/>
            </a:xfrm>
            <a:custGeom>
              <a:avLst/>
              <a:gdLst/>
              <a:ahLst/>
              <a:cxnLst/>
              <a:rect l="l" t="t" r="r" b="b"/>
              <a:pathLst>
                <a:path w="793" h="3164" extrusionOk="0">
                  <a:moveTo>
                    <a:pt x="396" y="1"/>
                  </a:moveTo>
                  <a:cubicBezTo>
                    <a:pt x="178" y="1"/>
                    <a:pt x="1" y="178"/>
                    <a:pt x="1" y="396"/>
                  </a:cubicBezTo>
                  <a:lnTo>
                    <a:pt x="1" y="2771"/>
                  </a:lnTo>
                  <a:cubicBezTo>
                    <a:pt x="1" y="2989"/>
                    <a:pt x="178" y="3164"/>
                    <a:pt x="396" y="3164"/>
                  </a:cubicBezTo>
                  <a:cubicBezTo>
                    <a:pt x="614" y="3164"/>
                    <a:pt x="792" y="2989"/>
                    <a:pt x="792" y="2771"/>
                  </a:cubicBezTo>
                  <a:lnTo>
                    <a:pt x="792" y="396"/>
                  </a:lnTo>
                  <a:cubicBezTo>
                    <a:pt x="792" y="178"/>
                    <a:pt x="614" y="1"/>
                    <a:pt x="396"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6" name="Google Shape;876;p41"/>
          <p:cNvGrpSpPr/>
          <p:nvPr/>
        </p:nvGrpSpPr>
        <p:grpSpPr>
          <a:xfrm>
            <a:off x="8529490" y="2341555"/>
            <a:ext cx="393373" cy="262191"/>
            <a:chOff x="7904927" y="922582"/>
            <a:chExt cx="454661" cy="303076"/>
          </a:xfrm>
        </p:grpSpPr>
        <p:sp>
          <p:nvSpPr>
            <p:cNvPr id="877" name="Google Shape;877;p41"/>
            <p:cNvSpPr/>
            <p:nvPr/>
          </p:nvSpPr>
          <p:spPr>
            <a:xfrm>
              <a:off x="7913120" y="922582"/>
              <a:ext cx="438161" cy="144449"/>
            </a:xfrm>
            <a:custGeom>
              <a:avLst/>
              <a:gdLst/>
              <a:ahLst/>
              <a:cxnLst/>
              <a:rect l="l" t="t" r="r" b="b"/>
              <a:pathLst>
                <a:path w="18291" h="6030" extrusionOk="0">
                  <a:moveTo>
                    <a:pt x="660" y="0"/>
                  </a:moveTo>
                  <a:cubicBezTo>
                    <a:pt x="418" y="0"/>
                    <a:pt x="184" y="89"/>
                    <a:pt x="1" y="251"/>
                  </a:cubicBezTo>
                  <a:lnTo>
                    <a:pt x="2377" y="2006"/>
                  </a:lnTo>
                  <a:lnTo>
                    <a:pt x="4076" y="3257"/>
                  </a:lnTo>
                  <a:lnTo>
                    <a:pt x="7841" y="6030"/>
                  </a:lnTo>
                  <a:lnTo>
                    <a:pt x="9152" y="4993"/>
                  </a:lnTo>
                  <a:lnTo>
                    <a:pt x="10458" y="6022"/>
                  </a:lnTo>
                  <a:lnTo>
                    <a:pt x="14205" y="3257"/>
                  </a:lnTo>
                  <a:lnTo>
                    <a:pt x="15906" y="2006"/>
                  </a:lnTo>
                  <a:lnTo>
                    <a:pt x="18291" y="245"/>
                  </a:lnTo>
                  <a:cubicBezTo>
                    <a:pt x="18258" y="218"/>
                    <a:pt x="18229" y="194"/>
                    <a:pt x="18194" y="170"/>
                  </a:cubicBezTo>
                  <a:lnTo>
                    <a:pt x="13572" y="0"/>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1"/>
            <p:cNvSpPr/>
            <p:nvPr/>
          </p:nvSpPr>
          <p:spPr>
            <a:xfrm>
              <a:off x="7904927" y="928571"/>
              <a:ext cx="196048" cy="288562"/>
            </a:xfrm>
            <a:custGeom>
              <a:avLst/>
              <a:gdLst/>
              <a:ahLst/>
              <a:cxnLst/>
              <a:rect l="l" t="t" r="r" b="b"/>
              <a:pathLst>
                <a:path w="8184" h="12046" extrusionOk="0">
                  <a:moveTo>
                    <a:pt x="343" y="1"/>
                  </a:moveTo>
                  <a:cubicBezTo>
                    <a:pt x="124" y="189"/>
                    <a:pt x="1" y="464"/>
                    <a:pt x="3" y="752"/>
                  </a:cubicBezTo>
                  <a:lnTo>
                    <a:pt x="3" y="11400"/>
                  </a:lnTo>
                  <a:cubicBezTo>
                    <a:pt x="1" y="11637"/>
                    <a:pt x="87" y="11866"/>
                    <a:pt x="240" y="12046"/>
                  </a:cubicBezTo>
                  <a:lnTo>
                    <a:pt x="8183" y="5780"/>
                  </a:lnTo>
                  <a:lnTo>
                    <a:pt x="4418" y="3007"/>
                  </a:lnTo>
                  <a:lnTo>
                    <a:pt x="2719" y="1756"/>
                  </a:lnTo>
                  <a:lnTo>
                    <a:pt x="343"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1"/>
            <p:cNvSpPr/>
            <p:nvPr/>
          </p:nvSpPr>
          <p:spPr>
            <a:xfrm>
              <a:off x="7910676" y="1042187"/>
              <a:ext cx="443263" cy="183471"/>
            </a:xfrm>
            <a:custGeom>
              <a:avLst/>
              <a:gdLst/>
              <a:ahLst/>
              <a:cxnLst/>
              <a:rect l="l" t="t" r="r" b="b"/>
              <a:pathLst>
                <a:path w="18504" h="7659" extrusionOk="0">
                  <a:moveTo>
                    <a:pt x="9254" y="0"/>
                  </a:moveTo>
                  <a:lnTo>
                    <a:pt x="7943" y="1037"/>
                  </a:lnTo>
                  <a:lnTo>
                    <a:pt x="0" y="7303"/>
                  </a:lnTo>
                  <a:cubicBezTo>
                    <a:pt x="187" y="7527"/>
                    <a:pt x="463" y="7658"/>
                    <a:pt x="753" y="7658"/>
                  </a:cubicBezTo>
                  <a:cubicBezTo>
                    <a:pt x="756" y="7658"/>
                    <a:pt x="759" y="7658"/>
                    <a:pt x="762" y="7658"/>
                  </a:cubicBezTo>
                  <a:lnTo>
                    <a:pt x="17739" y="7658"/>
                  </a:lnTo>
                  <a:cubicBezTo>
                    <a:pt x="18035" y="7658"/>
                    <a:pt x="18315" y="7529"/>
                    <a:pt x="18503" y="7303"/>
                  </a:cubicBezTo>
                  <a:lnTo>
                    <a:pt x="10560" y="1029"/>
                  </a:lnTo>
                  <a:lnTo>
                    <a:pt x="9254" y="0"/>
                  </a:lnTo>
                  <a:close/>
                </a:path>
              </a:pathLst>
            </a:custGeom>
            <a:solidFill>
              <a:srgbClr val="006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1"/>
            <p:cNvSpPr/>
            <p:nvPr/>
          </p:nvSpPr>
          <p:spPr>
            <a:xfrm>
              <a:off x="8163613" y="928451"/>
              <a:ext cx="195976" cy="288682"/>
            </a:xfrm>
            <a:custGeom>
              <a:avLst/>
              <a:gdLst/>
              <a:ahLst/>
              <a:cxnLst/>
              <a:rect l="l" t="t" r="r" b="b"/>
              <a:pathLst>
                <a:path w="8181" h="12051" extrusionOk="0">
                  <a:moveTo>
                    <a:pt x="7831" y="0"/>
                  </a:moveTo>
                  <a:lnTo>
                    <a:pt x="5449" y="1761"/>
                  </a:lnTo>
                  <a:lnTo>
                    <a:pt x="3748" y="3012"/>
                  </a:lnTo>
                  <a:lnTo>
                    <a:pt x="1" y="5777"/>
                  </a:lnTo>
                  <a:lnTo>
                    <a:pt x="7944" y="12051"/>
                  </a:lnTo>
                  <a:cubicBezTo>
                    <a:pt x="8098" y="11871"/>
                    <a:pt x="8181" y="11642"/>
                    <a:pt x="8181" y="11405"/>
                  </a:cubicBezTo>
                  <a:lnTo>
                    <a:pt x="8181" y="757"/>
                  </a:lnTo>
                  <a:cubicBezTo>
                    <a:pt x="8181" y="469"/>
                    <a:pt x="8057" y="194"/>
                    <a:pt x="7839" y="6"/>
                  </a:cubicBezTo>
                  <a:cubicBezTo>
                    <a:pt x="7836" y="0"/>
                    <a:pt x="7836" y="0"/>
                    <a:pt x="7831"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1"/>
            <p:cNvSpPr/>
            <p:nvPr/>
          </p:nvSpPr>
          <p:spPr>
            <a:xfrm>
              <a:off x="7933361" y="998542"/>
              <a:ext cx="18996" cy="28459"/>
            </a:xfrm>
            <a:custGeom>
              <a:avLst/>
              <a:gdLst/>
              <a:ahLst/>
              <a:cxnLst/>
              <a:rect l="l" t="t" r="r" b="b"/>
              <a:pathLst>
                <a:path w="793" h="1188" extrusionOk="0">
                  <a:moveTo>
                    <a:pt x="396" y="0"/>
                  </a:moveTo>
                  <a:cubicBezTo>
                    <a:pt x="178" y="0"/>
                    <a:pt x="1" y="178"/>
                    <a:pt x="1" y="396"/>
                  </a:cubicBezTo>
                  <a:lnTo>
                    <a:pt x="1" y="791"/>
                  </a:lnTo>
                  <a:cubicBezTo>
                    <a:pt x="1" y="1009"/>
                    <a:pt x="178" y="1187"/>
                    <a:pt x="396" y="1187"/>
                  </a:cubicBezTo>
                  <a:cubicBezTo>
                    <a:pt x="614" y="1187"/>
                    <a:pt x="792" y="1009"/>
                    <a:pt x="792" y="791"/>
                  </a:cubicBezTo>
                  <a:lnTo>
                    <a:pt x="792" y="396"/>
                  </a:lnTo>
                  <a:cubicBezTo>
                    <a:pt x="792" y="178"/>
                    <a:pt x="614" y="0"/>
                    <a:pt x="396" y="0"/>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1"/>
            <p:cNvSpPr/>
            <p:nvPr/>
          </p:nvSpPr>
          <p:spPr>
            <a:xfrm>
              <a:off x="7933361" y="1045852"/>
              <a:ext cx="18996" cy="75794"/>
            </a:xfrm>
            <a:custGeom>
              <a:avLst/>
              <a:gdLst/>
              <a:ahLst/>
              <a:cxnLst/>
              <a:rect l="l" t="t" r="r" b="b"/>
              <a:pathLst>
                <a:path w="793" h="3164" extrusionOk="0">
                  <a:moveTo>
                    <a:pt x="396" y="1"/>
                  </a:moveTo>
                  <a:cubicBezTo>
                    <a:pt x="178" y="1"/>
                    <a:pt x="1" y="178"/>
                    <a:pt x="1" y="396"/>
                  </a:cubicBezTo>
                  <a:lnTo>
                    <a:pt x="1" y="2771"/>
                  </a:lnTo>
                  <a:cubicBezTo>
                    <a:pt x="1" y="2989"/>
                    <a:pt x="178" y="3164"/>
                    <a:pt x="396" y="3164"/>
                  </a:cubicBezTo>
                  <a:cubicBezTo>
                    <a:pt x="614" y="3164"/>
                    <a:pt x="792" y="2989"/>
                    <a:pt x="792" y="2771"/>
                  </a:cubicBezTo>
                  <a:lnTo>
                    <a:pt x="792" y="396"/>
                  </a:lnTo>
                  <a:cubicBezTo>
                    <a:pt x="792" y="178"/>
                    <a:pt x="614" y="1"/>
                    <a:pt x="396"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3" name="Google Shape;883;p41"/>
          <p:cNvGrpSpPr/>
          <p:nvPr/>
        </p:nvGrpSpPr>
        <p:grpSpPr>
          <a:xfrm>
            <a:off x="361338" y="4424407"/>
            <a:ext cx="393294" cy="411326"/>
            <a:chOff x="2793189" y="2690050"/>
            <a:chExt cx="409468" cy="428242"/>
          </a:xfrm>
        </p:grpSpPr>
        <p:sp>
          <p:nvSpPr>
            <p:cNvPr id="884" name="Google Shape;884;p41"/>
            <p:cNvSpPr/>
            <p:nvPr/>
          </p:nvSpPr>
          <p:spPr>
            <a:xfrm>
              <a:off x="2800567" y="2845342"/>
              <a:ext cx="394608" cy="130090"/>
            </a:xfrm>
            <a:custGeom>
              <a:avLst/>
              <a:gdLst/>
              <a:ahLst/>
              <a:cxnLst/>
              <a:rect l="l" t="t" r="r" b="b"/>
              <a:pathLst>
                <a:path w="18291" h="6030" extrusionOk="0">
                  <a:moveTo>
                    <a:pt x="660" y="0"/>
                  </a:moveTo>
                  <a:cubicBezTo>
                    <a:pt x="418" y="0"/>
                    <a:pt x="184" y="89"/>
                    <a:pt x="1" y="251"/>
                  </a:cubicBezTo>
                  <a:lnTo>
                    <a:pt x="2377" y="2006"/>
                  </a:lnTo>
                  <a:lnTo>
                    <a:pt x="4076" y="3257"/>
                  </a:lnTo>
                  <a:lnTo>
                    <a:pt x="7841" y="6030"/>
                  </a:lnTo>
                  <a:lnTo>
                    <a:pt x="9152" y="4993"/>
                  </a:lnTo>
                  <a:lnTo>
                    <a:pt x="10458" y="6022"/>
                  </a:lnTo>
                  <a:lnTo>
                    <a:pt x="14205" y="3257"/>
                  </a:lnTo>
                  <a:lnTo>
                    <a:pt x="15906" y="2006"/>
                  </a:lnTo>
                  <a:lnTo>
                    <a:pt x="18291" y="245"/>
                  </a:lnTo>
                  <a:cubicBezTo>
                    <a:pt x="18258" y="218"/>
                    <a:pt x="18229" y="194"/>
                    <a:pt x="18194" y="170"/>
                  </a:cubicBezTo>
                  <a:lnTo>
                    <a:pt x="13572" y="0"/>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1"/>
            <p:cNvSpPr/>
            <p:nvPr/>
          </p:nvSpPr>
          <p:spPr>
            <a:xfrm>
              <a:off x="2793189" y="2850735"/>
              <a:ext cx="176561" cy="259879"/>
            </a:xfrm>
            <a:custGeom>
              <a:avLst/>
              <a:gdLst/>
              <a:ahLst/>
              <a:cxnLst/>
              <a:rect l="l" t="t" r="r" b="b"/>
              <a:pathLst>
                <a:path w="8184" h="12046" extrusionOk="0">
                  <a:moveTo>
                    <a:pt x="343" y="1"/>
                  </a:moveTo>
                  <a:cubicBezTo>
                    <a:pt x="124" y="189"/>
                    <a:pt x="1" y="464"/>
                    <a:pt x="3" y="752"/>
                  </a:cubicBezTo>
                  <a:lnTo>
                    <a:pt x="3" y="11400"/>
                  </a:lnTo>
                  <a:cubicBezTo>
                    <a:pt x="1" y="11637"/>
                    <a:pt x="87" y="11866"/>
                    <a:pt x="240" y="12046"/>
                  </a:cubicBezTo>
                  <a:lnTo>
                    <a:pt x="8183" y="5780"/>
                  </a:lnTo>
                  <a:lnTo>
                    <a:pt x="4418" y="3007"/>
                  </a:lnTo>
                  <a:lnTo>
                    <a:pt x="2719" y="1756"/>
                  </a:lnTo>
                  <a:lnTo>
                    <a:pt x="343"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1"/>
            <p:cNvSpPr/>
            <p:nvPr/>
          </p:nvSpPr>
          <p:spPr>
            <a:xfrm>
              <a:off x="3026161" y="2850627"/>
              <a:ext cx="176496" cy="259987"/>
            </a:xfrm>
            <a:custGeom>
              <a:avLst/>
              <a:gdLst/>
              <a:ahLst/>
              <a:cxnLst/>
              <a:rect l="l" t="t" r="r" b="b"/>
              <a:pathLst>
                <a:path w="8181" h="12051" extrusionOk="0">
                  <a:moveTo>
                    <a:pt x="7831" y="0"/>
                  </a:moveTo>
                  <a:lnTo>
                    <a:pt x="5449" y="1761"/>
                  </a:lnTo>
                  <a:lnTo>
                    <a:pt x="3748" y="3012"/>
                  </a:lnTo>
                  <a:lnTo>
                    <a:pt x="1" y="5777"/>
                  </a:lnTo>
                  <a:lnTo>
                    <a:pt x="7944" y="12051"/>
                  </a:lnTo>
                  <a:cubicBezTo>
                    <a:pt x="8098" y="11871"/>
                    <a:pt x="8181" y="11642"/>
                    <a:pt x="8181" y="11405"/>
                  </a:cubicBezTo>
                  <a:lnTo>
                    <a:pt x="8181" y="757"/>
                  </a:lnTo>
                  <a:cubicBezTo>
                    <a:pt x="8181" y="469"/>
                    <a:pt x="8057" y="194"/>
                    <a:pt x="7839" y="6"/>
                  </a:cubicBezTo>
                  <a:cubicBezTo>
                    <a:pt x="7836" y="0"/>
                    <a:pt x="7836" y="0"/>
                    <a:pt x="7831"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1"/>
            <p:cNvSpPr/>
            <p:nvPr/>
          </p:nvSpPr>
          <p:spPr>
            <a:xfrm>
              <a:off x="2798367" y="2953058"/>
              <a:ext cx="399203" cy="165234"/>
            </a:xfrm>
            <a:custGeom>
              <a:avLst/>
              <a:gdLst/>
              <a:ahLst/>
              <a:cxnLst/>
              <a:rect l="l" t="t" r="r" b="b"/>
              <a:pathLst>
                <a:path w="18504" h="7659" extrusionOk="0">
                  <a:moveTo>
                    <a:pt x="9254" y="0"/>
                  </a:moveTo>
                  <a:lnTo>
                    <a:pt x="7943" y="1037"/>
                  </a:lnTo>
                  <a:lnTo>
                    <a:pt x="0" y="7303"/>
                  </a:lnTo>
                  <a:cubicBezTo>
                    <a:pt x="187" y="7527"/>
                    <a:pt x="463" y="7658"/>
                    <a:pt x="753" y="7658"/>
                  </a:cubicBezTo>
                  <a:cubicBezTo>
                    <a:pt x="756" y="7658"/>
                    <a:pt x="759" y="7658"/>
                    <a:pt x="762" y="7658"/>
                  </a:cubicBezTo>
                  <a:lnTo>
                    <a:pt x="17739" y="7658"/>
                  </a:lnTo>
                  <a:cubicBezTo>
                    <a:pt x="18035" y="7658"/>
                    <a:pt x="18315" y="7529"/>
                    <a:pt x="18503" y="7303"/>
                  </a:cubicBezTo>
                  <a:lnTo>
                    <a:pt x="10560" y="1029"/>
                  </a:lnTo>
                  <a:lnTo>
                    <a:pt x="92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1"/>
            <p:cNvSpPr/>
            <p:nvPr/>
          </p:nvSpPr>
          <p:spPr>
            <a:xfrm>
              <a:off x="2818797" y="2913751"/>
              <a:ext cx="17108" cy="25630"/>
            </a:xfrm>
            <a:custGeom>
              <a:avLst/>
              <a:gdLst/>
              <a:ahLst/>
              <a:cxnLst/>
              <a:rect l="l" t="t" r="r" b="b"/>
              <a:pathLst>
                <a:path w="793" h="1188" extrusionOk="0">
                  <a:moveTo>
                    <a:pt x="396" y="0"/>
                  </a:moveTo>
                  <a:cubicBezTo>
                    <a:pt x="178" y="0"/>
                    <a:pt x="1" y="178"/>
                    <a:pt x="1" y="396"/>
                  </a:cubicBezTo>
                  <a:lnTo>
                    <a:pt x="1" y="791"/>
                  </a:lnTo>
                  <a:cubicBezTo>
                    <a:pt x="1" y="1009"/>
                    <a:pt x="178" y="1187"/>
                    <a:pt x="396" y="1187"/>
                  </a:cubicBezTo>
                  <a:cubicBezTo>
                    <a:pt x="614" y="1187"/>
                    <a:pt x="792" y="1009"/>
                    <a:pt x="792" y="791"/>
                  </a:cubicBezTo>
                  <a:lnTo>
                    <a:pt x="792" y="396"/>
                  </a:lnTo>
                  <a:cubicBezTo>
                    <a:pt x="792" y="178"/>
                    <a:pt x="614" y="0"/>
                    <a:pt x="396" y="0"/>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1"/>
            <p:cNvSpPr/>
            <p:nvPr/>
          </p:nvSpPr>
          <p:spPr>
            <a:xfrm>
              <a:off x="2818797" y="2956359"/>
              <a:ext cx="17108" cy="68260"/>
            </a:xfrm>
            <a:custGeom>
              <a:avLst/>
              <a:gdLst/>
              <a:ahLst/>
              <a:cxnLst/>
              <a:rect l="l" t="t" r="r" b="b"/>
              <a:pathLst>
                <a:path w="793" h="3164" extrusionOk="0">
                  <a:moveTo>
                    <a:pt x="396" y="1"/>
                  </a:moveTo>
                  <a:cubicBezTo>
                    <a:pt x="178" y="1"/>
                    <a:pt x="1" y="178"/>
                    <a:pt x="1" y="396"/>
                  </a:cubicBezTo>
                  <a:lnTo>
                    <a:pt x="1" y="2771"/>
                  </a:lnTo>
                  <a:cubicBezTo>
                    <a:pt x="1" y="2989"/>
                    <a:pt x="178" y="3164"/>
                    <a:pt x="396" y="3164"/>
                  </a:cubicBezTo>
                  <a:cubicBezTo>
                    <a:pt x="614" y="3164"/>
                    <a:pt x="792" y="2989"/>
                    <a:pt x="792" y="2771"/>
                  </a:cubicBezTo>
                  <a:lnTo>
                    <a:pt x="792" y="396"/>
                  </a:lnTo>
                  <a:cubicBezTo>
                    <a:pt x="792" y="178"/>
                    <a:pt x="614" y="1"/>
                    <a:pt x="396"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1"/>
            <p:cNvSpPr/>
            <p:nvPr/>
          </p:nvSpPr>
          <p:spPr>
            <a:xfrm>
              <a:off x="2798367" y="2690050"/>
              <a:ext cx="399224" cy="165243"/>
            </a:xfrm>
            <a:custGeom>
              <a:avLst/>
              <a:gdLst/>
              <a:ahLst/>
              <a:cxnLst/>
              <a:rect l="l" t="t" r="r" b="b"/>
              <a:pathLst>
                <a:path w="18504" h="7659" extrusionOk="0">
                  <a:moveTo>
                    <a:pt x="9254" y="0"/>
                  </a:moveTo>
                  <a:lnTo>
                    <a:pt x="7943" y="1037"/>
                  </a:lnTo>
                  <a:lnTo>
                    <a:pt x="0" y="7303"/>
                  </a:lnTo>
                  <a:cubicBezTo>
                    <a:pt x="187" y="7527"/>
                    <a:pt x="463" y="7658"/>
                    <a:pt x="753" y="7658"/>
                  </a:cubicBezTo>
                  <a:cubicBezTo>
                    <a:pt x="756" y="7658"/>
                    <a:pt x="759" y="7658"/>
                    <a:pt x="762" y="7658"/>
                  </a:cubicBezTo>
                  <a:lnTo>
                    <a:pt x="17739" y="7658"/>
                  </a:lnTo>
                  <a:cubicBezTo>
                    <a:pt x="18035" y="7658"/>
                    <a:pt x="18315" y="7529"/>
                    <a:pt x="18503" y="7303"/>
                  </a:cubicBezTo>
                  <a:lnTo>
                    <a:pt x="10560" y="1029"/>
                  </a:lnTo>
                  <a:lnTo>
                    <a:pt x="9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8" name="Google Shape;898;p41"/>
          <p:cNvGrpSpPr/>
          <p:nvPr/>
        </p:nvGrpSpPr>
        <p:grpSpPr>
          <a:xfrm rot="10800000">
            <a:off x="8170916" y="2718194"/>
            <a:ext cx="393373" cy="262191"/>
            <a:chOff x="7904927" y="922582"/>
            <a:chExt cx="454661" cy="303076"/>
          </a:xfrm>
        </p:grpSpPr>
        <p:sp>
          <p:nvSpPr>
            <p:cNvPr id="899" name="Google Shape;899;p41"/>
            <p:cNvSpPr/>
            <p:nvPr/>
          </p:nvSpPr>
          <p:spPr>
            <a:xfrm>
              <a:off x="7913120" y="922582"/>
              <a:ext cx="438161" cy="144449"/>
            </a:xfrm>
            <a:custGeom>
              <a:avLst/>
              <a:gdLst/>
              <a:ahLst/>
              <a:cxnLst/>
              <a:rect l="l" t="t" r="r" b="b"/>
              <a:pathLst>
                <a:path w="18291" h="6030" extrusionOk="0">
                  <a:moveTo>
                    <a:pt x="660" y="0"/>
                  </a:moveTo>
                  <a:cubicBezTo>
                    <a:pt x="418" y="0"/>
                    <a:pt x="184" y="89"/>
                    <a:pt x="1" y="251"/>
                  </a:cubicBezTo>
                  <a:lnTo>
                    <a:pt x="2377" y="2006"/>
                  </a:lnTo>
                  <a:lnTo>
                    <a:pt x="4076" y="3257"/>
                  </a:lnTo>
                  <a:lnTo>
                    <a:pt x="7841" y="6030"/>
                  </a:lnTo>
                  <a:lnTo>
                    <a:pt x="9152" y="4993"/>
                  </a:lnTo>
                  <a:lnTo>
                    <a:pt x="10458" y="6022"/>
                  </a:lnTo>
                  <a:lnTo>
                    <a:pt x="14205" y="3257"/>
                  </a:lnTo>
                  <a:lnTo>
                    <a:pt x="15906" y="2006"/>
                  </a:lnTo>
                  <a:lnTo>
                    <a:pt x="18291" y="245"/>
                  </a:lnTo>
                  <a:cubicBezTo>
                    <a:pt x="18258" y="218"/>
                    <a:pt x="18229" y="194"/>
                    <a:pt x="18194" y="170"/>
                  </a:cubicBezTo>
                  <a:lnTo>
                    <a:pt x="135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1"/>
            <p:cNvSpPr/>
            <p:nvPr/>
          </p:nvSpPr>
          <p:spPr>
            <a:xfrm>
              <a:off x="7904927" y="928571"/>
              <a:ext cx="196048" cy="288562"/>
            </a:xfrm>
            <a:custGeom>
              <a:avLst/>
              <a:gdLst/>
              <a:ahLst/>
              <a:cxnLst/>
              <a:rect l="l" t="t" r="r" b="b"/>
              <a:pathLst>
                <a:path w="8184" h="12046" extrusionOk="0">
                  <a:moveTo>
                    <a:pt x="343" y="1"/>
                  </a:moveTo>
                  <a:cubicBezTo>
                    <a:pt x="124" y="189"/>
                    <a:pt x="1" y="464"/>
                    <a:pt x="3" y="752"/>
                  </a:cubicBezTo>
                  <a:lnTo>
                    <a:pt x="3" y="11400"/>
                  </a:lnTo>
                  <a:cubicBezTo>
                    <a:pt x="1" y="11637"/>
                    <a:pt x="87" y="11866"/>
                    <a:pt x="240" y="12046"/>
                  </a:cubicBezTo>
                  <a:lnTo>
                    <a:pt x="8183" y="5780"/>
                  </a:lnTo>
                  <a:lnTo>
                    <a:pt x="4418" y="3007"/>
                  </a:lnTo>
                  <a:lnTo>
                    <a:pt x="2719" y="1756"/>
                  </a:lnTo>
                  <a:lnTo>
                    <a:pt x="343"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1"/>
            <p:cNvSpPr/>
            <p:nvPr/>
          </p:nvSpPr>
          <p:spPr>
            <a:xfrm>
              <a:off x="7910676" y="1042187"/>
              <a:ext cx="443263" cy="183471"/>
            </a:xfrm>
            <a:custGeom>
              <a:avLst/>
              <a:gdLst/>
              <a:ahLst/>
              <a:cxnLst/>
              <a:rect l="l" t="t" r="r" b="b"/>
              <a:pathLst>
                <a:path w="18504" h="7659" extrusionOk="0">
                  <a:moveTo>
                    <a:pt x="9254" y="0"/>
                  </a:moveTo>
                  <a:lnTo>
                    <a:pt x="7943" y="1037"/>
                  </a:lnTo>
                  <a:lnTo>
                    <a:pt x="0" y="7303"/>
                  </a:lnTo>
                  <a:cubicBezTo>
                    <a:pt x="187" y="7527"/>
                    <a:pt x="463" y="7658"/>
                    <a:pt x="753" y="7658"/>
                  </a:cubicBezTo>
                  <a:cubicBezTo>
                    <a:pt x="756" y="7658"/>
                    <a:pt x="759" y="7658"/>
                    <a:pt x="762" y="7658"/>
                  </a:cubicBezTo>
                  <a:lnTo>
                    <a:pt x="17739" y="7658"/>
                  </a:lnTo>
                  <a:cubicBezTo>
                    <a:pt x="18035" y="7658"/>
                    <a:pt x="18315" y="7529"/>
                    <a:pt x="18503" y="7303"/>
                  </a:cubicBezTo>
                  <a:lnTo>
                    <a:pt x="10560" y="1029"/>
                  </a:lnTo>
                  <a:lnTo>
                    <a:pt x="9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41"/>
            <p:cNvSpPr/>
            <p:nvPr/>
          </p:nvSpPr>
          <p:spPr>
            <a:xfrm>
              <a:off x="8163613" y="928451"/>
              <a:ext cx="195976" cy="288682"/>
            </a:xfrm>
            <a:custGeom>
              <a:avLst/>
              <a:gdLst/>
              <a:ahLst/>
              <a:cxnLst/>
              <a:rect l="l" t="t" r="r" b="b"/>
              <a:pathLst>
                <a:path w="8181" h="12051" extrusionOk="0">
                  <a:moveTo>
                    <a:pt x="7831" y="0"/>
                  </a:moveTo>
                  <a:lnTo>
                    <a:pt x="5449" y="1761"/>
                  </a:lnTo>
                  <a:lnTo>
                    <a:pt x="3748" y="3012"/>
                  </a:lnTo>
                  <a:lnTo>
                    <a:pt x="1" y="5777"/>
                  </a:lnTo>
                  <a:lnTo>
                    <a:pt x="7944" y="12051"/>
                  </a:lnTo>
                  <a:cubicBezTo>
                    <a:pt x="8098" y="11871"/>
                    <a:pt x="8181" y="11642"/>
                    <a:pt x="8181" y="11405"/>
                  </a:cubicBezTo>
                  <a:lnTo>
                    <a:pt x="8181" y="757"/>
                  </a:lnTo>
                  <a:cubicBezTo>
                    <a:pt x="8181" y="469"/>
                    <a:pt x="8057" y="194"/>
                    <a:pt x="7839" y="6"/>
                  </a:cubicBezTo>
                  <a:cubicBezTo>
                    <a:pt x="7836" y="0"/>
                    <a:pt x="7836" y="0"/>
                    <a:pt x="7831"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1"/>
            <p:cNvSpPr/>
            <p:nvPr/>
          </p:nvSpPr>
          <p:spPr>
            <a:xfrm rot="10800000">
              <a:off x="8309777" y="1093188"/>
              <a:ext cx="18996" cy="28459"/>
            </a:xfrm>
            <a:custGeom>
              <a:avLst/>
              <a:gdLst/>
              <a:ahLst/>
              <a:cxnLst/>
              <a:rect l="l" t="t" r="r" b="b"/>
              <a:pathLst>
                <a:path w="793" h="1188" extrusionOk="0">
                  <a:moveTo>
                    <a:pt x="396" y="0"/>
                  </a:moveTo>
                  <a:cubicBezTo>
                    <a:pt x="178" y="0"/>
                    <a:pt x="1" y="178"/>
                    <a:pt x="1" y="396"/>
                  </a:cubicBezTo>
                  <a:lnTo>
                    <a:pt x="1" y="791"/>
                  </a:lnTo>
                  <a:cubicBezTo>
                    <a:pt x="1" y="1009"/>
                    <a:pt x="178" y="1187"/>
                    <a:pt x="396" y="1187"/>
                  </a:cubicBezTo>
                  <a:cubicBezTo>
                    <a:pt x="614" y="1187"/>
                    <a:pt x="792" y="1009"/>
                    <a:pt x="792" y="791"/>
                  </a:cubicBezTo>
                  <a:lnTo>
                    <a:pt x="792" y="396"/>
                  </a:lnTo>
                  <a:cubicBezTo>
                    <a:pt x="792" y="178"/>
                    <a:pt x="614" y="0"/>
                    <a:pt x="396" y="0"/>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41"/>
            <p:cNvSpPr/>
            <p:nvPr/>
          </p:nvSpPr>
          <p:spPr>
            <a:xfrm rot="10800000">
              <a:off x="8309777" y="998542"/>
              <a:ext cx="18996" cy="75794"/>
            </a:xfrm>
            <a:custGeom>
              <a:avLst/>
              <a:gdLst/>
              <a:ahLst/>
              <a:cxnLst/>
              <a:rect l="l" t="t" r="r" b="b"/>
              <a:pathLst>
                <a:path w="793" h="3164" extrusionOk="0">
                  <a:moveTo>
                    <a:pt x="396" y="1"/>
                  </a:moveTo>
                  <a:cubicBezTo>
                    <a:pt x="178" y="1"/>
                    <a:pt x="1" y="178"/>
                    <a:pt x="1" y="396"/>
                  </a:cubicBezTo>
                  <a:lnTo>
                    <a:pt x="1" y="2771"/>
                  </a:lnTo>
                  <a:cubicBezTo>
                    <a:pt x="1" y="2989"/>
                    <a:pt x="178" y="3164"/>
                    <a:pt x="396" y="3164"/>
                  </a:cubicBezTo>
                  <a:cubicBezTo>
                    <a:pt x="614" y="3164"/>
                    <a:pt x="792" y="2989"/>
                    <a:pt x="792" y="2771"/>
                  </a:cubicBezTo>
                  <a:lnTo>
                    <a:pt x="792" y="396"/>
                  </a:lnTo>
                  <a:cubicBezTo>
                    <a:pt x="792" y="178"/>
                    <a:pt x="614" y="1"/>
                    <a:pt x="396"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3" name="Google Shape;913;p41"/>
          <p:cNvGrpSpPr/>
          <p:nvPr/>
        </p:nvGrpSpPr>
        <p:grpSpPr>
          <a:xfrm>
            <a:off x="8220327" y="1783357"/>
            <a:ext cx="393303" cy="411335"/>
            <a:chOff x="2793189" y="2690050"/>
            <a:chExt cx="409477" cy="428251"/>
          </a:xfrm>
        </p:grpSpPr>
        <p:sp>
          <p:nvSpPr>
            <p:cNvPr id="914" name="Google Shape;914;p41"/>
            <p:cNvSpPr/>
            <p:nvPr/>
          </p:nvSpPr>
          <p:spPr>
            <a:xfrm>
              <a:off x="2800567" y="2845342"/>
              <a:ext cx="394628" cy="130097"/>
            </a:xfrm>
            <a:custGeom>
              <a:avLst/>
              <a:gdLst/>
              <a:ahLst/>
              <a:cxnLst/>
              <a:rect l="l" t="t" r="r" b="b"/>
              <a:pathLst>
                <a:path w="18291" h="6030" extrusionOk="0">
                  <a:moveTo>
                    <a:pt x="660" y="0"/>
                  </a:moveTo>
                  <a:cubicBezTo>
                    <a:pt x="418" y="0"/>
                    <a:pt x="184" y="89"/>
                    <a:pt x="1" y="251"/>
                  </a:cubicBezTo>
                  <a:lnTo>
                    <a:pt x="2377" y="2006"/>
                  </a:lnTo>
                  <a:lnTo>
                    <a:pt x="4076" y="3257"/>
                  </a:lnTo>
                  <a:lnTo>
                    <a:pt x="7841" y="6030"/>
                  </a:lnTo>
                  <a:lnTo>
                    <a:pt x="9152" y="4993"/>
                  </a:lnTo>
                  <a:lnTo>
                    <a:pt x="10458" y="6022"/>
                  </a:lnTo>
                  <a:lnTo>
                    <a:pt x="14205" y="3257"/>
                  </a:lnTo>
                  <a:lnTo>
                    <a:pt x="15906" y="2006"/>
                  </a:lnTo>
                  <a:lnTo>
                    <a:pt x="18291" y="245"/>
                  </a:lnTo>
                  <a:cubicBezTo>
                    <a:pt x="18258" y="218"/>
                    <a:pt x="18229" y="194"/>
                    <a:pt x="18194" y="170"/>
                  </a:cubicBezTo>
                  <a:lnTo>
                    <a:pt x="13572" y="0"/>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1"/>
            <p:cNvSpPr/>
            <p:nvPr/>
          </p:nvSpPr>
          <p:spPr>
            <a:xfrm>
              <a:off x="2793189" y="2850735"/>
              <a:ext cx="176570" cy="259892"/>
            </a:xfrm>
            <a:custGeom>
              <a:avLst/>
              <a:gdLst/>
              <a:ahLst/>
              <a:cxnLst/>
              <a:rect l="l" t="t" r="r" b="b"/>
              <a:pathLst>
                <a:path w="8184" h="12046" extrusionOk="0">
                  <a:moveTo>
                    <a:pt x="343" y="1"/>
                  </a:moveTo>
                  <a:cubicBezTo>
                    <a:pt x="124" y="189"/>
                    <a:pt x="1" y="464"/>
                    <a:pt x="3" y="752"/>
                  </a:cubicBezTo>
                  <a:lnTo>
                    <a:pt x="3" y="11400"/>
                  </a:lnTo>
                  <a:cubicBezTo>
                    <a:pt x="1" y="11637"/>
                    <a:pt x="87" y="11866"/>
                    <a:pt x="240" y="12046"/>
                  </a:cubicBezTo>
                  <a:lnTo>
                    <a:pt x="8183" y="5780"/>
                  </a:lnTo>
                  <a:lnTo>
                    <a:pt x="4418" y="3007"/>
                  </a:lnTo>
                  <a:lnTo>
                    <a:pt x="2719" y="1756"/>
                  </a:lnTo>
                  <a:lnTo>
                    <a:pt x="343"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41"/>
            <p:cNvSpPr/>
            <p:nvPr/>
          </p:nvSpPr>
          <p:spPr>
            <a:xfrm>
              <a:off x="3026161" y="2850627"/>
              <a:ext cx="176505" cy="260000"/>
            </a:xfrm>
            <a:custGeom>
              <a:avLst/>
              <a:gdLst/>
              <a:ahLst/>
              <a:cxnLst/>
              <a:rect l="l" t="t" r="r" b="b"/>
              <a:pathLst>
                <a:path w="8181" h="12051" extrusionOk="0">
                  <a:moveTo>
                    <a:pt x="7831" y="0"/>
                  </a:moveTo>
                  <a:lnTo>
                    <a:pt x="5449" y="1761"/>
                  </a:lnTo>
                  <a:lnTo>
                    <a:pt x="3748" y="3012"/>
                  </a:lnTo>
                  <a:lnTo>
                    <a:pt x="1" y="5777"/>
                  </a:lnTo>
                  <a:lnTo>
                    <a:pt x="7944" y="12051"/>
                  </a:lnTo>
                  <a:cubicBezTo>
                    <a:pt x="8098" y="11871"/>
                    <a:pt x="8181" y="11642"/>
                    <a:pt x="8181" y="11405"/>
                  </a:cubicBezTo>
                  <a:lnTo>
                    <a:pt x="8181" y="757"/>
                  </a:lnTo>
                  <a:cubicBezTo>
                    <a:pt x="8181" y="469"/>
                    <a:pt x="8057" y="194"/>
                    <a:pt x="7839" y="6"/>
                  </a:cubicBezTo>
                  <a:cubicBezTo>
                    <a:pt x="7836" y="0"/>
                    <a:pt x="7836" y="0"/>
                    <a:pt x="7831"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41"/>
            <p:cNvSpPr/>
            <p:nvPr/>
          </p:nvSpPr>
          <p:spPr>
            <a:xfrm>
              <a:off x="2798367" y="2953058"/>
              <a:ext cx="399224" cy="165243"/>
            </a:xfrm>
            <a:custGeom>
              <a:avLst/>
              <a:gdLst/>
              <a:ahLst/>
              <a:cxnLst/>
              <a:rect l="l" t="t" r="r" b="b"/>
              <a:pathLst>
                <a:path w="18504" h="7659" extrusionOk="0">
                  <a:moveTo>
                    <a:pt x="9254" y="0"/>
                  </a:moveTo>
                  <a:lnTo>
                    <a:pt x="7943" y="1037"/>
                  </a:lnTo>
                  <a:lnTo>
                    <a:pt x="0" y="7303"/>
                  </a:lnTo>
                  <a:cubicBezTo>
                    <a:pt x="187" y="7527"/>
                    <a:pt x="463" y="7658"/>
                    <a:pt x="753" y="7658"/>
                  </a:cubicBezTo>
                  <a:cubicBezTo>
                    <a:pt x="756" y="7658"/>
                    <a:pt x="759" y="7658"/>
                    <a:pt x="762" y="7658"/>
                  </a:cubicBezTo>
                  <a:lnTo>
                    <a:pt x="17739" y="7658"/>
                  </a:lnTo>
                  <a:cubicBezTo>
                    <a:pt x="18035" y="7658"/>
                    <a:pt x="18315" y="7529"/>
                    <a:pt x="18503" y="7303"/>
                  </a:cubicBezTo>
                  <a:lnTo>
                    <a:pt x="10560" y="1029"/>
                  </a:lnTo>
                  <a:lnTo>
                    <a:pt x="92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41"/>
            <p:cNvSpPr/>
            <p:nvPr/>
          </p:nvSpPr>
          <p:spPr>
            <a:xfrm>
              <a:off x="2818797" y="2913751"/>
              <a:ext cx="17109" cy="25631"/>
            </a:xfrm>
            <a:custGeom>
              <a:avLst/>
              <a:gdLst/>
              <a:ahLst/>
              <a:cxnLst/>
              <a:rect l="l" t="t" r="r" b="b"/>
              <a:pathLst>
                <a:path w="793" h="1188" extrusionOk="0">
                  <a:moveTo>
                    <a:pt x="396" y="0"/>
                  </a:moveTo>
                  <a:cubicBezTo>
                    <a:pt x="178" y="0"/>
                    <a:pt x="1" y="178"/>
                    <a:pt x="1" y="396"/>
                  </a:cubicBezTo>
                  <a:lnTo>
                    <a:pt x="1" y="791"/>
                  </a:lnTo>
                  <a:cubicBezTo>
                    <a:pt x="1" y="1009"/>
                    <a:pt x="178" y="1187"/>
                    <a:pt x="396" y="1187"/>
                  </a:cubicBezTo>
                  <a:cubicBezTo>
                    <a:pt x="614" y="1187"/>
                    <a:pt x="792" y="1009"/>
                    <a:pt x="792" y="791"/>
                  </a:cubicBezTo>
                  <a:lnTo>
                    <a:pt x="792" y="396"/>
                  </a:lnTo>
                  <a:cubicBezTo>
                    <a:pt x="792" y="178"/>
                    <a:pt x="614" y="0"/>
                    <a:pt x="396" y="0"/>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41"/>
            <p:cNvSpPr/>
            <p:nvPr/>
          </p:nvSpPr>
          <p:spPr>
            <a:xfrm>
              <a:off x="2818797" y="2956359"/>
              <a:ext cx="17109" cy="68263"/>
            </a:xfrm>
            <a:custGeom>
              <a:avLst/>
              <a:gdLst/>
              <a:ahLst/>
              <a:cxnLst/>
              <a:rect l="l" t="t" r="r" b="b"/>
              <a:pathLst>
                <a:path w="793" h="3164" extrusionOk="0">
                  <a:moveTo>
                    <a:pt x="396" y="1"/>
                  </a:moveTo>
                  <a:cubicBezTo>
                    <a:pt x="178" y="1"/>
                    <a:pt x="1" y="178"/>
                    <a:pt x="1" y="396"/>
                  </a:cubicBezTo>
                  <a:lnTo>
                    <a:pt x="1" y="2771"/>
                  </a:lnTo>
                  <a:cubicBezTo>
                    <a:pt x="1" y="2989"/>
                    <a:pt x="178" y="3164"/>
                    <a:pt x="396" y="3164"/>
                  </a:cubicBezTo>
                  <a:cubicBezTo>
                    <a:pt x="614" y="3164"/>
                    <a:pt x="792" y="2989"/>
                    <a:pt x="792" y="2771"/>
                  </a:cubicBezTo>
                  <a:lnTo>
                    <a:pt x="792" y="396"/>
                  </a:lnTo>
                  <a:cubicBezTo>
                    <a:pt x="792" y="178"/>
                    <a:pt x="614" y="1"/>
                    <a:pt x="396"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41"/>
            <p:cNvSpPr/>
            <p:nvPr/>
          </p:nvSpPr>
          <p:spPr>
            <a:xfrm>
              <a:off x="2798367" y="2690050"/>
              <a:ext cx="399224" cy="165243"/>
            </a:xfrm>
            <a:custGeom>
              <a:avLst/>
              <a:gdLst/>
              <a:ahLst/>
              <a:cxnLst/>
              <a:rect l="l" t="t" r="r" b="b"/>
              <a:pathLst>
                <a:path w="18504" h="7659" extrusionOk="0">
                  <a:moveTo>
                    <a:pt x="9254" y="0"/>
                  </a:moveTo>
                  <a:lnTo>
                    <a:pt x="7943" y="1037"/>
                  </a:lnTo>
                  <a:lnTo>
                    <a:pt x="0" y="7303"/>
                  </a:lnTo>
                  <a:cubicBezTo>
                    <a:pt x="187" y="7527"/>
                    <a:pt x="463" y="7658"/>
                    <a:pt x="753" y="7658"/>
                  </a:cubicBezTo>
                  <a:cubicBezTo>
                    <a:pt x="756" y="7658"/>
                    <a:pt x="759" y="7658"/>
                    <a:pt x="762" y="7658"/>
                  </a:cubicBezTo>
                  <a:lnTo>
                    <a:pt x="17739" y="7658"/>
                  </a:lnTo>
                  <a:cubicBezTo>
                    <a:pt x="18035" y="7658"/>
                    <a:pt x="18315" y="7529"/>
                    <a:pt x="18503" y="7303"/>
                  </a:cubicBezTo>
                  <a:lnTo>
                    <a:pt x="10560" y="1029"/>
                  </a:lnTo>
                  <a:lnTo>
                    <a:pt x="9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9" name="Google Shape;929;p41"/>
          <p:cNvGrpSpPr/>
          <p:nvPr/>
        </p:nvGrpSpPr>
        <p:grpSpPr>
          <a:xfrm>
            <a:off x="415264" y="2021296"/>
            <a:ext cx="393303" cy="411335"/>
            <a:chOff x="2793189" y="2690050"/>
            <a:chExt cx="409477" cy="428251"/>
          </a:xfrm>
        </p:grpSpPr>
        <p:sp>
          <p:nvSpPr>
            <p:cNvPr id="930" name="Google Shape;930;p41"/>
            <p:cNvSpPr/>
            <p:nvPr/>
          </p:nvSpPr>
          <p:spPr>
            <a:xfrm>
              <a:off x="2800567" y="2845342"/>
              <a:ext cx="394628" cy="130097"/>
            </a:xfrm>
            <a:custGeom>
              <a:avLst/>
              <a:gdLst/>
              <a:ahLst/>
              <a:cxnLst/>
              <a:rect l="l" t="t" r="r" b="b"/>
              <a:pathLst>
                <a:path w="18291" h="6030" extrusionOk="0">
                  <a:moveTo>
                    <a:pt x="660" y="0"/>
                  </a:moveTo>
                  <a:cubicBezTo>
                    <a:pt x="418" y="0"/>
                    <a:pt x="184" y="89"/>
                    <a:pt x="1" y="251"/>
                  </a:cubicBezTo>
                  <a:lnTo>
                    <a:pt x="2377" y="2006"/>
                  </a:lnTo>
                  <a:lnTo>
                    <a:pt x="4076" y="3257"/>
                  </a:lnTo>
                  <a:lnTo>
                    <a:pt x="7841" y="6030"/>
                  </a:lnTo>
                  <a:lnTo>
                    <a:pt x="9152" y="4993"/>
                  </a:lnTo>
                  <a:lnTo>
                    <a:pt x="10458" y="6022"/>
                  </a:lnTo>
                  <a:lnTo>
                    <a:pt x="14205" y="3257"/>
                  </a:lnTo>
                  <a:lnTo>
                    <a:pt x="15906" y="2006"/>
                  </a:lnTo>
                  <a:lnTo>
                    <a:pt x="18291" y="245"/>
                  </a:lnTo>
                  <a:cubicBezTo>
                    <a:pt x="18258" y="218"/>
                    <a:pt x="18229" y="194"/>
                    <a:pt x="18194" y="170"/>
                  </a:cubicBezTo>
                  <a:lnTo>
                    <a:pt x="13572" y="0"/>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1"/>
            <p:cNvSpPr/>
            <p:nvPr/>
          </p:nvSpPr>
          <p:spPr>
            <a:xfrm>
              <a:off x="2793189" y="2850735"/>
              <a:ext cx="176570" cy="259892"/>
            </a:xfrm>
            <a:custGeom>
              <a:avLst/>
              <a:gdLst/>
              <a:ahLst/>
              <a:cxnLst/>
              <a:rect l="l" t="t" r="r" b="b"/>
              <a:pathLst>
                <a:path w="8184" h="12046" extrusionOk="0">
                  <a:moveTo>
                    <a:pt x="343" y="1"/>
                  </a:moveTo>
                  <a:cubicBezTo>
                    <a:pt x="124" y="189"/>
                    <a:pt x="1" y="464"/>
                    <a:pt x="3" y="752"/>
                  </a:cubicBezTo>
                  <a:lnTo>
                    <a:pt x="3" y="11400"/>
                  </a:lnTo>
                  <a:cubicBezTo>
                    <a:pt x="1" y="11637"/>
                    <a:pt x="87" y="11866"/>
                    <a:pt x="240" y="12046"/>
                  </a:cubicBezTo>
                  <a:lnTo>
                    <a:pt x="8183" y="5780"/>
                  </a:lnTo>
                  <a:lnTo>
                    <a:pt x="4418" y="3007"/>
                  </a:lnTo>
                  <a:lnTo>
                    <a:pt x="2719" y="1756"/>
                  </a:lnTo>
                  <a:lnTo>
                    <a:pt x="343"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1"/>
            <p:cNvSpPr/>
            <p:nvPr/>
          </p:nvSpPr>
          <p:spPr>
            <a:xfrm>
              <a:off x="3026161" y="2850627"/>
              <a:ext cx="176505" cy="260000"/>
            </a:xfrm>
            <a:custGeom>
              <a:avLst/>
              <a:gdLst/>
              <a:ahLst/>
              <a:cxnLst/>
              <a:rect l="l" t="t" r="r" b="b"/>
              <a:pathLst>
                <a:path w="8181" h="12051" extrusionOk="0">
                  <a:moveTo>
                    <a:pt x="7831" y="0"/>
                  </a:moveTo>
                  <a:lnTo>
                    <a:pt x="5449" y="1761"/>
                  </a:lnTo>
                  <a:lnTo>
                    <a:pt x="3748" y="3012"/>
                  </a:lnTo>
                  <a:lnTo>
                    <a:pt x="1" y="5777"/>
                  </a:lnTo>
                  <a:lnTo>
                    <a:pt x="7944" y="12051"/>
                  </a:lnTo>
                  <a:cubicBezTo>
                    <a:pt x="8098" y="11871"/>
                    <a:pt x="8181" y="11642"/>
                    <a:pt x="8181" y="11405"/>
                  </a:cubicBezTo>
                  <a:lnTo>
                    <a:pt x="8181" y="757"/>
                  </a:lnTo>
                  <a:cubicBezTo>
                    <a:pt x="8181" y="469"/>
                    <a:pt x="8057" y="194"/>
                    <a:pt x="7839" y="6"/>
                  </a:cubicBezTo>
                  <a:cubicBezTo>
                    <a:pt x="7836" y="0"/>
                    <a:pt x="7836" y="0"/>
                    <a:pt x="7831"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1"/>
            <p:cNvSpPr/>
            <p:nvPr/>
          </p:nvSpPr>
          <p:spPr>
            <a:xfrm>
              <a:off x="2798367" y="2953058"/>
              <a:ext cx="399224" cy="165243"/>
            </a:xfrm>
            <a:custGeom>
              <a:avLst/>
              <a:gdLst/>
              <a:ahLst/>
              <a:cxnLst/>
              <a:rect l="l" t="t" r="r" b="b"/>
              <a:pathLst>
                <a:path w="18504" h="7659" extrusionOk="0">
                  <a:moveTo>
                    <a:pt x="9254" y="0"/>
                  </a:moveTo>
                  <a:lnTo>
                    <a:pt x="7943" y="1037"/>
                  </a:lnTo>
                  <a:lnTo>
                    <a:pt x="0" y="7303"/>
                  </a:lnTo>
                  <a:cubicBezTo>
                    <a:pt x="187" y="7527"/>
                    <a:pt x="463" y="7658"/>
                    <a:pt x="753" y="7658"/>
                  </a:cubicBezTo>
                  <a:cubicBezTo>
                    <a:pt x="756" y="7658"/>
                    <a:pt x="759" y="7658"/>
                    <a:pt x="762" y="7658"/>
                  </a:cubicBezTo>
                  <a:lnTo>
                    <a:pt x="17739" y="7658"/>
                  </a:lnTo>
                  <a:cubicBezTo>
                    <a:pt x="18035" y="7658"/>
                    <a:pt x="18315" y="7529"/>
                    <a:pt x="18503" y="7303"/>
                  </a:cubicBezTo>
                  <a:lnTo>
                    <a:pt x="10560" y="1029"/>
                  </a:lnTo>
                  <a:lnTo>
                    <a:pt x="92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1"/>
            <p:cNvSpPr/>
            <p:nvPr/>
          </p:nvSpPr>
          <p:spPr>
            <a:xfrm>
              <a:off x="2818797" y="2913751"/>
              <a:ext cx="17109" cy="25631"/>
            </a:xfrm>
            <a:custGeom>
              <a:avLst/>
              <a:gdLst/>
              <a:ahLst/>
              <a:cxnLst/>
              <a:rect l="l" t="t" r="r" b="b"/>
              <a:pathLst>
                <a:path w="793" h="1188" extrusionOk="0">
                  <a:moveTo>
                    <a:pt x="396" y="0"/>
                  </a:moveTo>
                  <a:cubicBezTo>
                    <a:pt x="178" y="0"/>
                    <a:pt x="1" y="178"/>
                    <a:pt x="1" y="396"/>
                  </a:cubicBezTo>
                  <a:lnTo>
                    <a:pt x="1" y="791"/>
                  </a:lnTo>
                  <a:cubicBezTo>
                    <a:pt x="1" y="1009"/>
                    <a:pt x="178" y="1187"/>
                    <a:pt x="396" y="1187"/>
                  </a:cubicBezTo>
                  <a:cubicBezTo>
                    <a:pt x="614" y="1187"/>
                    <a:pt x="792" y="1009"/>
                    <a:pt x="792" y="791"/>
                  </a:cubicBezTo>
                  <a:lnTo>
                    <a:pt x="792" y="396"/>
                  </a:lnTo>
                  <a:cubicBezTo>
                    <a:pt x="792" y="178"/>
                    <a:pt x="614" y="0"/>
                    <a:pt x="396" y="0"/>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1"/>
            <p:cNvSpPr/>
            <p:nvPr/>
          </p:nvSpPr>
          <p:spPr>
            <a:xfrm>
              <a:off x="2818797" y="2956359"/>
              <a:ext cx="17109" cy="68263"/>
            </a:xfrm>
            <a:custGeom>
              <a:avLst/>
              <a:gdLst/>
              <a:ahLst/>
              <a:cxnLst/>
              <a:rect l="l" t="t" r="r" b="b"/>
              <a:pathLst>
                <a:path w="793" h="3164" extrusionOk="0">
                  <a:moveTo>
                    <a:pt x="396" y="1"/>
                  </a:moveTo>
                  <a:cubicBezTo>
                    <a:pt x="178" y="1"/>
                    <a:pt x="1" y="178"/>
                    <a:pt x="1" y="396"/>
                  </a:cubicBezTo>
                  <a:lnTo>
                    <a:pt x="1" y="2771"/>
                  </a:lnTo>
                  <a:cubicBezTo>
                    <a:pt x="1" y="2989"/>
                    <a:pt x="178" y="3164"/>
                    <a:pt x="396" y="3164"/>
                  </a:cubicBezTo>
                  <a:cubicBezTo>
                    <a:pt x="614" y="3164"/>
                    <a:pt x="792" y="2989"/>
                    <a:pt x="792" y="2771"/>
                  </a:cubicBezTo>
                  <a:lnTo>
                    <a:pt x="792" y="396"/>
                  </a:lnTo>
                  <a:cubicBezTo>
                    <a:pt x="792" y="178"/>
                    <a:pt x="614" y="1"/>
                    <a:pt x="396"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1"/>
            <p:cNvSpPr/>
            <p:nvPr/>
          </p:nvSpPr>
          <p:spPr>
            <a:xfrm>
              <a:off x="2798367" y="2690050"/>
              <a:ext cx="399224" cy="165243"/>
            </a:xfrm>
            <a:custGeom>
              <a:avLst/>
              <a:gdLst/>
              <a:ahLst/>
              <a:cxnLst/>
              <a:rect l="l" t="t" r="r" b="b"/>
              <a:pathLst>
                <a:path w="18504" h="7659" extrusionOk="0">
                  <a:moveTo>
                    <a:pt x="9254" y="0"/>
                  </a:moveTo>
                  <a:lnTo>
                    <a:pt x="7943" y="1037"/>
                  </a:lnTo>
                  <a:lnTo>
                    <a:pt x="0" y="7303"/>
                  </a:lnTo>
                  <a:cubicBezTo>
                    <a:pt x="187" y="7527"/>
                    <a:pt x="463" y="7658"/>
                    <a:pt x="753" y="7658"/>
                  </a:cubicBezTo>
                  <a:cubicBezTo>
                    <a:pt x="756" y="7658"/>
                    <a:pt x="759" y="7658"/>
                    <a:pt x="762" y="7658"/>
                  </a:cubicBezTo>
                  <a:lnTo>
                    <a:pt x="17739" y="7658"/>
                  </a:lnTo>
                  <a:cubicBezTo>
                    <a:pt x="18035" y="7658"/>
                    <a:pt x="18315" y="7529"/>
                    <a:pt x="18503" y="7303"/>
                  </a:cubicBezTo>
                  <a:lnTo>
                    <a:pt x="10560" y="1029"/>
                  </a:lnTo>
                  <a:lnTo>
                    <a:pt x="92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7" name="Google Shape;937;p41"/>
          <p:cNvGrpSpPr/>
          <p:nvPr/>
        </p:nvGrpSpPr>
        <p:grpSpPr>
          <a:xfrm>
            <a:off x="5073623" y="1024929"/>
            <a:ext cx="460536" cy="458630"/>
            <a:chOff x="7904616" y="3062060"/>
            <a:chExt cx="550288" cy="548011"/>
          </a:xfrm>
        </p:grpSpPr>
        <p:sp>
          <p:nvSpPr>
            <p:cNvPr id="938" name="Google Shape;938;p41"/>
            <p:cNvSpPr/>
            <p:nvPr/>
          </p:nvSpPr>
          <p:spPr>
            <a:xfrm>
              <a:off x="8129837" y="3062060"/>
              <a:ext cx="132783" cy="174560"/>
            </a:xfrm>
            <a:custGeom>
              <a:avLst/>
              <a:gdLst/>
              <a:ahLst/>
              <a:cxnLst/>
              <a:rect l="l" t="t" r="r" b="b"/>
              <a:pathLst>
                <a:path w="5543" h="7287" extrusionOk="0">
                  <a:moveTo>
                    <a:pt x="1146" y="0"/>
                  </a:moveTo>
                  <a:cubicBezTo>
                    <a:pt x="1128" y="0"/>
                    <a:pt x="1109" y="1"/>
                    <a:pt x="1091" y="2"/>
                  </a:cubicBezTo>
                  <a:lnTo>
                    <a:pt x="0" y="7286"/>
                  </a:lnTo>
                  <a:lnTo>
                    <a:pt x="0" y="7286"/>
                  </a:lnTo>
                  <a:lnTo>
                    <a:pt x="5543" y="4078"/>
                  </a:lnTo>
                  <a:lnTo>
                    <a:pt x="1699" y="231"/>
                  </a:lnTo>
                  <a:cubicBezTo>
                    <a:pt x="1553" y="83"/>
                    <a:pt x="1353" y="0"/>
                    <a:pt x="1146"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1"/>
            <p:cNvSpPr/>
            <p:nvPr/>
          </p:nvSpPr>
          <p:spPr>
            <a:xfrm>
              <a:off x="7905071" y="3062108"/>
              <a:ext cx="250905" cy="251048"/>
            </a:xfrm>
            <a:custGeom>
              <a:avLst/>
              <a:gdLst/>
              <a:ahLst/>
              <a:cxnLst/>
              <a:rect l="l" t="t" r="r" b="b"/>
              <a:pathLst>
                <a:path w="10474" h="10480" extrusionOk="0">
                  <a:moveTo>
                    <a:pt x="10474" y="0"/>
                  </a:moveTo>
                  <a:lnTo>
                    <a:pt x="10474" y="0"/>
                  </a:lnTo>
                  <a:cubicBezTo>
                    <a:pt x="10280" y="9"/>
                    <a:pt x="10099" y="92"/>
                    <a:pt x="9965" y="229"/>
                  </a:cubicBezTo>
                  <a:lnTo>
                    <a:pt x="229" y="9968"/>
                  </a:lnTo>
                  <a:cubicBezTo>
                    <a:pt x="92" y="10105"/>
                    <a:pt x="8" y="10285"/>
                    <a:pt x="0" y="10479"/>
                  </a:cubicBezTo>
                  <a:lnTo>
                    <a:pt x="5375" y="9672"/>
                  </a:lnTo>
                  <a:cubicBezTo>
                    <a:pt x="5437" y="9591"/>
                    <a:pt x="5515" y="9524"/>
                    <a:pt x="5604" y="9475"/>
                  </a:cubicBezTo>
                  <a:lnTo>
                    <a:pt x="9383" y="7284"/>
                  </a:lnTo>
                  <a:lnTo>
                    <a:pt x="10474" y="0"/>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1"/>
            <p:cNvSpPr/>
            <p:nvPr/>
          </p:nvSpPr>
          <p:spPr>
            <a:xfrm>
              <a:off x="7904616" y="3293772"/>
              <a:ext cx="180237" cy="176429"/>
            </a:xfrm>
            <a:custGeom>
              <a:avLst/>
              <a:gdLst/>
              <a:ahLst/>
              <a:cxnLst/>
              <a:rect l="l" t="t" r="r" b="b"/>
              <a:pathLst>
                <a:path w="7524" h="7365" extrusionOk="0">
                  <a:moveTo>
                    <a:pt x="5394" y="1"/>
                  </a:moveTo>
                  <a:lnTo>
                    <a:pt x="19" y="808"/>
                  </a:lnTo>
                  <a:cubicBezTo>
                    <a:pt x="0" y="1034"/>
                    <a:pt x="84" y="1258"/>
                    <a:pt x="248" y="1417"/>
                  </a:cubicBezTo>
                  <a:lnTo>
                    <a:pt x="5970" y="7139"/>
                  </a:lnTo>
                  <a:cubicBezTo>
                    <a:pt x="6115" y="7284"/>
                    <a:pt x="6309" y="7364"/>
                    <a:pt x="6511" y="7364"/>
                  </a:cubicBezTo>
                  <a:cubicBezTo>
                    <a:pt x="6538" y="7364"/>
                    <a:pt x="6565" y="7363"/>
                    <a:pt x="6592" y="7360"/>
                  </a:cubicBezTo>
                  <a:cubicBezTo>
                    <a:pt x="6778" y="7352"/>
                    <a:pt x="6956" y="7274"/>
                    <a:pt x="7090" y="7139"/>
                  </a:cubicBezTo>
                  <a:lnTo>
                    <a:pt x="7524" y="6706"/>
                  </a:lnTo>
                  <a:lnTo>
                    <a:pt x="7524" y="4665"/>
                  </a:lnTo>
                  <a:lnTo>
                    <a:pt x="7182" y="4073"/>
                  </a:lnTo>
                  <a:lnTo>
                    <a:pt x="5335" y="884"/>
                  </a:lnTo>
                  <a:cubicBezTo>
                    <a:pt x="5219" y="687"/>
                    <a:pt x="5195" y="453"/>
                    <a:pt x="5271" y="238"/>
                  </a:cubicBezTo>
                  <a:cubicBezTo>
                    <a:pt x="5295" y="151"/>
                    <a:pt x="5338" y="71"/>
                    <a:pt x="5394" y="1"/>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1"/>
            <p:cNvSpPr/>
            <p:nvPr/>
          </p:nvSpPr>
          <p:spPr>
            <a:xfrm>
              <a:off x="7991667" y="3216064"/>
              <a:ext cx="60486" cy="58786"/>
            </a:xfrm>
            <a:custGeom>
              <a:avLst/>
              <a:gdLst/>
              <a:ahLst/>
              <a:cxnLst/>
              <a:rect l="l" t="t" r="r" b="b"/>
              <a:pathLst>
                <a:path w="2525" h="2454" extrusionOk="0">
                  <a:moveTo>
                    <a:pt x="2090" y="0"/>
                  </a:moveTo>
                  <a:cubicBezTo>
                    <a:pt x="1991" y="0"/>
                    <a:pt x="1891" y="37"/>
                    <a:pt x="1814" y="112"/>
                  </a:cubicBezTo>
                  <a:lnTo>
                    <a:pt x="145" y="1780"/>
                  </a:lnTo>
                  <a:cubicBezTo>
                    <a:pt x="32" y="1894"/>
                    <a:pt x="0" y="2063"/>
                    <a:pt x="62" y="2211"/>
                  </a:cubicBezTo>
                  <a:cubicBezTo>
                    <a:pt x="121" y="2359"/>
                    <a:pt x="267" y="2453"/>
                    <a:pt x="425" y="2453"/>
                  </a:cubicBezTo>
                  <a:cubicBezTo>
                    <a:pt x="530" y="2453"/>
                    <a:pt x="633" y="2413"/>
                    <a:pt x="705" y="2338"/>
                  </a:cubicBezTo>
                  <a:lnTo>
                    <a:pt x="2374" y="669"/>
                  </a:lnTo>
                  <a:cubicBezTo>
                    <a:pt x="2525" y="515"/>
                    <a:pt x="2522" y="268"/>
                    <a:pt x="2369" y="117"/>
                  </a:cubicBezTo>
                  <a:cubicBezTo>
                    <a:pt x="2292" y="39"/>
                    <a:pt x="2191" y="0"/>
                    <a:pt x="20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1"/>
            <p:cNvSpPr/>
            <p:nvPr/>
          </p:nvSpPr>
          <p:spPr>
            <a:xfrm>
              <a:off x="8055625" y="3183941"/>
              <a:ext cx="28578" cy="26949"/>
            </a:xfrm>
            <a:custGeom>
              <a:avLst/>
              <a:gdLst/>
              <a:ahLst/>
              <a:cxnLst/>
              <a:rect l="l" t="t" r="r" b="b"/>
              <a:pathLst>
                <a:path w="1193" h="1125" extrusionOk="0">
                  <a:moveTo>
                    <a:pt x="760" y="0"/>
                  </a:moveTo>
                  <a:cubicBezTo>
                    <a:pt x="659" y="0"/>
                    <a:pt x="557" y="39"/>
                    <a:pt x="479" y="118"/>
                  </a:cubicBezTo>
                  <a:lnTo>
                    <a:pt x="146" y="451"/>
                  </a:lnTo>
                  <a:cubicBezTo>
                    <a:pt x="33" y="564"/>
                    <a:pt x="0" y="734"/>
                    <a:pt x="59" y="882"/>
                  </a:cubicBezTo>
                  <a:cubicBezTo>
                    <a:pt x="121" y="1030"/>
                    <a:pt x="267" y="1124"/>
                    <a:pt x="426" y="1124"/>
                  </a:cubicBezTo>
                  <a:cubicBezTo>
                    <a:pt x="530" y="1124"/>
                    <a:pt x="630" y="1084"/>
                    <a:pt x="705" y="1011"/>
                  </a:cubicBezTo>
                  <a:lnTo>
                    <a:pt x="1039" y="677"/>
                  </a:lnTo>
                  <a:cubicBezTo>
                    <a:pt x="1193" y="521"/>
                    <a:pt x="1193" y="271"/>
                    <a:pt x="1039" y="118"/>
                  </a:cubicBezTo>
                  <a:cubicBezTo>
                    <a:pt x="963" y="39"/>
                    <a:pt x="862" y="0"/>
                    <a:pt x="7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1"/>
            <p:cNvSpPr/>
            <p:nvPr/>
          </p:nvSpPr>
          <p:spPr>
            <a:xfrm>
              <a:off x="8291793" y="3378188"/>
              <a:ext cx="162391" cy="227117"/>
            </a:xfrm>
            <a:custGeom>
              <a:avLst/>
              <a:gdLst/>
              <a:ahLst/>
              <a:cxnLst/>
              <a:rect l="l" t="t" r="r" b="b"/>
              <a:pathLst>
                <a:path w="6779" h="9481" extrusionOk="0">
                  <a:moveTo>
                    <a:pt x="6510" y="0"/>
                  </a:moveTo>
                  <a:lnTo>
                    <a:pt x="1" y="4888"/>
                  </a:lnTo>
                  <a:lnTo>
                    <a:pt x="6504" y="9480"/>
                  </a:lnTo>
                  <a:cubicBezTo>
                    <a:pt x="6676" y="9332"/>
                    <a:pt x="6776" y="9117"/>
                    <a:pt x="6776" y="8888"/>
                  </a:cubicBezTo>
                  <a:lnTo>
                    <a:pt x="6776" y="587"/>
                  </a:lnTo>
                  <a:cubicBezTo>
                    <a:pt x="6779" y="361"/>
                    <a:pt x="6679" y="146"/>
                    <a:pt x="6510"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1"/>
            <p:cNvSpPr/>
            <p:nvPr/>
          </p:nvSpPr>
          <p:spPr>
            <a:xfrm>
              <a:off x="8091414" y="3495278"/>
              <a:ext cx="356211" cy="114792"/>
            </a:xfrm>
            <a:custGeom>
              <a:avLst/>
              <a:gdLst/>
              <a:ahLst/>
              <a:cxnLst/>
              <a:rect l="l" t="t" r="r" b="b"/>
              <a:pathLst>
                <a:path w="14870" h="4792" extrusionOk="0">
                  <a:moveTo>
                    <a:pt x="6498" y="0"/>
                  </a:moveTo>
                  <a:lnTo>
                    <a:pt x="0" y="4598"/>
                  </a:lnTo>
                  <a:cubicBezTo>
                    <a:pt x="143" y="4724"/>
                    <a:pt x="326" y="4792"/>
                    <a:pt x="517" y="4792"/>
                  </a:cubicBezTo>
                  <a:lnTo>
                    <a:pt x="14352" y="4792"/>
                  </a:lnTo>
                  <a:cubicBezTo>
                    <a:pt x="14543" y="4792"/>
                    <a:pt x="14727" y="4722"/>
                    <a:pt x="14869" y="4592"/>
                  </a:cubicBezTo>
                  <a:lnTo>
                    <a:pt x="8366" y="0"/>
                  </a:lnTo>
                  <a:lnTo>
                    <a:pt x="7628" y="555"/>
                  </a:lnTo>
                  <a:cubicBezTo>
                    <a:pt x="7571" y="598"/>
                    <a:pt x="7502" y="619"/>
                    <a:pt x="7433" y="619"/>
                  </a:cubicBezTo>
                  <a:cubicBezTo>
                    <a:pt x="7364" y="619"/>
                    <a:pt x="7295" y="598"/>
                    <a:pt x="7235" y="555"/>
                  </a:cubicBezTo>
                  <a:lnTo>
                    <a:pt x="6498" y="0"/>
                  </a:lnTo>
                  <a:close/>
                </a:path>
              </a:pathLst>
            </a:custGeom>
            <a:solidFill>
              <a:srgbClr val="006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1"/>
            <p:cNvSpPr/>
            <p:nvPr/>
          </p:nvSpPr>
          <p:spPr>
            <a:xfrm>
              <a:off x="8084826" y="3378188"/>
              <a:ext cx="162247" cy="227237"/>
            </a:xfrm>
            <a:custGeom>
              <a:avLst/>
              <a:gdLst/>
              <a:ahLst/>
              <a:cxnLst/>
              <a:rect l="l" t="t" r="r" b="b"/>
              <a:pathLst>
                <a:path w="6773" h="9486" extrusionOk="0">
                  <a:moveTo>
                    <a:pt x="270" y="0"/>
                  </a:moveTo>
                  <a:cubicBezTo>
                    <a:pt x="97" y="148"/>
                    <a:pt x="1" y="364"/>
                    <a:pt x="1" y="590"/>
                  </a:cubicBezTo>
                  <a:lnTo>
                    <a:pt x="1" y="8888"/>
                  </a:lnTo>
                  <a:cubicBezTo>
                    <a:pt x="3" y="9117"/>
                    <a:pt x="100" y="9335"/>
                    <a:pt x="275" y="9486"/>
                  </a:cubicBezTo>
                  <a:lnTo>
                    <a:pt x="6773" y="4888"/>
                  </a:lnTo>
                  <a:lnTo>
                    <a:pt x="270" y="0"/>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1"/>
            <p:cNvSpPr/>
            <p:nvPr/>
          </p:nvSpPr>
          <p:spPr>
            <a:xfrm>
              <a:off x="8091270" y="3373349"/>
              <a:ext cx="356402" cy="136783"/>
            </a:xfrm>
            <a:custGeom>
              <a:avLst/>
              <a:gdLst/>
              <a:ahLst/>
              <a:cxnLst/>
              <a:rect l="l" t="t" r="r" b="b"/>
              <a:pathLst>
                <a:path w="14878" h="5710" extrusionOk="0">
                  <a:moveTo>
                    <a:pt x="513" y="0"/>
                  </a:moveTo>
                  <a:cubicBezTo>
                    <a:pt x="322" y="0"/>
                    <a:pt x="141" y="73"/>
                    <a:pt x="1" y="202"/>
                  </a:cubicBezTo>
                  <a:lnTo>
                    <a:pt x="6504" y="5090"/>
                  </a:lnTo>
                  <a:lnTo>
                    <a:pt x="7241" y="5645"/>
                  </a:lnTo>
                  <a:cubicBezTo>
                    <a:pt x="7299" y="5688"/>
                    <a:pt x="7369" y="5709"/>
                    <a:pt x="7438" y="5709"/>
                  </a:cubicBezTo>
                  <a:cubicBezTo>
                    <a:pt x="7507" y="5709"/>
                    <a:pt x="7577" y="5688"/>
                    <a:pt x="7634" y="5645"/>
                  </a:cubicBezTo>
                  <a:lnTo>
                    <a:pt x="8372" y="5090"/>
                  </a:lnTo>
                  <a:lnTo>
                    <a:pt x="14878" y="202"/>
                  </a:lnTo>
                  <a:cubicBezTo>
                    <a:pt x="14740" y="73"/>
                    <a:pt x="14556" y="0"/>
                    <a:pt x="14369" y="0"/>
                  </a:cubicBezTo>
                  <a:cubicBezTo>
                    <a:pt x="14365" y="0"/>
                    <a:pt x="14362" y="0"/>
                    <a:pt x="14358" y="0"/>
                  </a:cubicBezTo>
                  <a:lnTo>
                    <a:pt x="523" y="0"/>
                  </a:lnTo>
                  <a:cubicBezTo>
                    <a:pt x="519" y="0"/>
                    <a:pt x="516" y="0"/>
                    <a:pt x="513" y="0"/>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1"/>
            <p:cNvSpPr/>
            <p:nvPr/>
          </p:nvSpPr>
          <p:spPr>
            <a:xfrm>
              <a:off x="8184453" y="3401711"/>
              <a:ext cx="75794" cy="18996"/>
            </a:xfrm>
            <a:custGeom>
              <a:avLst/>
              <a:gdLst/>
              <a:ahLst/>
              <a:cxnLst/>
              <a:rect l="l" t="t" r="r" b="b"/>
              <a:pathLst>
                <a:path w="3164" h="793" extrusionOk="0">
                  <a:moveTo>
                    <a:pt x="396" y="1"/>
                  </a:moveTo>
                  <a:cubicBezTo>
                    <a:pt x="178" y="1"/>
                    <a:pt x="0" y="178"/>
                    <a:pt x="0" y="396"/>
                  </a:cubicBezTo>
                  <a:cubicBezTo>
                    <a:pt x="0" y="614"/>
                    <a:pt x="178" y="792"/>
                    <a:pt x="396" y="792"/>
                  </a:cubicBezTo>
                  <a:lnTo>
                    <a:pt x="2767" y="792"/>
                  </a:lnTo>
                  <a:cubicBezTo>
                    <a:pt x="2985" y="792"/>
                    <a:pt x="3163" y="614"/>
                    <a:pt x="3163" y="396"/>
                  </a:cubicBezTo>
                  <a:cubicBezTo>
                    <a:pt x="3163" y="178"/>
                    <a:pt x="2985" y="1"/>
                    <a:pt x="27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1"/>
            <p:cNvSpPr/>
            <p:nvPr/>
          </p:nvSpPr>
          <p:spPr>
            <a:xfrm>
              <a:off x="8275289" y="3401711"/>
              <a:ext cx="30327" cy="18996"/>
            </a:xfrm>
            <a:custGeom>
              <a:avLst/>
              <a:gdLst/>
              <a:ahLst/>
              <a:cxnLst/>
              <a:rect l="l" t="t" r="r" b="b"/>
              <a:pathLst>
                <a:path w="1266" h="793" extrusionOk="0">
                  <a:moveTo>
                    <a:pt x="397" y="1"/>
                  </a:moveTo>
                  <a:cubicBezTo>
                    <a:pt x="179" y="1"/>
                    <a:pt x="1" y="178"/>
                    <a:pt x="1" y="396"/>
                  </a:cubicBezTo>
                  <a:cubicBezTo>
                    <a:pt x="1" y="614"/>
                    <a:pt x="179" y="792"/>
                    <a:pt x="397" y="792"/>
                  </a:cubicBezTo>
                  <a:lnTo>
                    <a:pt x="870" y="792"/>
                  </a:lnTo>
                  <a:cubicBezTo>
                    <a:pt x="1088" y="792"/>
                    <a:pt x="1266" y="614"/>
                    <a:pt x="1266" y="396"/>
                  </a:cubicBezTo>
                  <a:cubicBezTo>
                    <a:pt x="1266" y="178"/>
                    <a:pt x="1088" y="1"/>
                    <a:pt x="8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1"/>
            <p:cNvSpPr/>
            <p:nvPr/>
          </p:nvSpPr>
          <p:spPr>
            <a:xfrm>
              <a:off x="8263120" y="3120772"/>
              <a:ext cx="191784" cy="196695"/>
            </a:xfrm>
            <a:custGeom>
              <a:avLst/>
              <a:gdLst/>
              <a:ahLst/>
              <a:cxnLst/>
              <a:rect l="l" t="t" r="r" b="b"/>
              <a:pathLst>
                <a:path w="8006" h="8211" extrusionOk="0">
                  <a:moveTo>
                    <a:pt x="3179" y="1"/>
                  </a:moveTo>
                  <a:lnTo>
                    <a:pt x="0" y="7497"/>
                  </a:lnTo>
                  <a:lnTo>
                    <a:pt x="7930" y="8211"/>
                  </a:lnTo>
                  <a:cubicBezTo>
                    <a:pt x="8005" y="7995"/>
                    <a:pt x="7981" y="7758"/>
                    <a:pt x="7868" y="7562"/>
                  </a:cubicBezTo>
                  <a:lnTo>
                    <a:pt x="3709" y="378"/>
                  </a:lnTo>
                  <a:cubicBezTo>
                    <a:pt x="3596" y="181"/>
                    <a:pt x="3402" y="44"/>
                    <a:pt x="3179" y="1"/>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1"/>
            <p:cNvSpPr/>
            <p:nvPr/>
          </p:nvSpPr>
          <p:spPr>
            <a:xfrm>
              <a:off x="8201221" y="3300360"/>
              <a:ext cx="251863" cy="73015"/>
            </a:xfrm>
            <a:custGeom>
              <a:avLst/>
              <a:gdLst/>
              <a:ahLst/>
              <a:cxnLst/>
              <a:rect l="l" t="t" r="r" b="b"/>
              <a:pathLst>
                <a:path w="10514" h="3048" extrusionOk="0">
                  <a:moveTo>
                    <a:pt x="2584" y="0"/>
                  </a:moveTo>
                  <a:lnTo>
                    <a:pt x="2221" y="846"/>
                  </a:lnTo>
                  <a:cubicBezTo>
                    <a:pt x="2170" y="967"/>
                    <a:pt x="2053" y="1045"/>
                    <a:pt x="1924" y="1045"/>
                  </a:cubicBezTo>
                  <a:cubicBezTo>
                    <a:pt x="1910" y="1045"/>
                    <a:pt x="1896" y="1044"/>
                    <a:pt x="1882" y="1042"/>
                  </a:cubicBezTo>
                  <a:lnTo>
                    <a:pt x="969" y="937"/>
                  </a:lnTo>
                  <a:lnTo>
                    <a:pt x="0" y="3047"/>
                  </a:lnTo>
                  <a:lnTo>
                    <a:pt x="6877" y="3047"/>
                  </a:lnTo>
                  <a:lnTo>
                    <a:pt x="10161" y="1144"/>
                  </a:lnTo>
                  <a:cubicBezTo>
                    <a:pt x="10331" y="1050"/>
                    <a:pt x="10455" y="897"/>
                    <a:pt x="10514" y="714"/>
                  </a:cubicBezTo>
                  <a:lnTo>
                    <a:pt x="2584" y="0"/>
                  </a:lnTo>
                  <a:close/>
                </a:path>
              </a:pathLst>
            </a:custGeom>
            <a:solidFill>
              <a:srgbClr val="006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1"/>
            <p:cNvSpPr/>
            <p:nvPr/>
          </p:nvSpPr>
          <p:spPr>
            <a:xfrm>
              <a:off x="8029060" y="3299449"/>
              <a:ext cx="195401" cy="106097"/>
            </a:xfrm>
            <a:custGeom>
              <a:avLst/>
              <a:gdLst/>
              <a:ahLst/>
              <a:cxnLst/>
              <a:rect l="l" t="t" r="r" b="b"/>
              <a:pathLst>
                <a:path w="8157" h="4429" extrusionOk="0">
                  <a:moveTo>
                    <a:pt x="76" y="1"/>
                  </a:moveTo>
                  <a:lnTo>
                    <a:pt x="76" y="1"/>
                  </a:lnTo>
                  <a:cubicBezTo>
                    <a:pt x="0" y="216"/>
                    <a:pt x="22" y="450"/>
                    <a:pt x="140" y="647"/>
                  </a:cubicBezTo>
                  <a:lnTo>
                    <a:pt x="1984" y="3836"/>
                  </a:lnTo>
                  <a:lnTo>
                    <a:pt x="2329" y="4428"/>
                  </a:lnTo>
                  <a:lnTo>
                    <a:pt x="2329" y="3874"/>
                  </a:lnTo>
                  <a:cubicBezTo>
                    <a:pt x="2329" y="3648"/>
                    <a:pt x="2425" y="3433"/>
                    <a:pt x="2598" y="3287"/>
                  </a:cubicBezTo>
                  <a:cubicBezTo>
                    <a:pt x="2738" y="3158"/>
                    <a:pt x="2919" y="3085"/>
                    <a:pt x="3110" y="3085"/>
                  </a:cubicBezTo>
                  <a:cubicBezTo>
                    <a:pt x="3113" y="3085"/>
                    <a:pt x="3116" y="3085"/>
                    <a:pt x="3120" y="3085"/>
                  </a:cubicBezTo>
                  <a:lnTo>
                    <a:pt x="7187" y="3085"/>
                  </a:lnTo>
                  <a:lnTo>
                    <a:pt x="8156" y="975"/>
                  </a:lnTo>
                  <a:lnTo>
                    <a:pt x="76" y="1"/>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1"/>
            <p:cNvSpPr/>
            <p:nvPr/>
          </p:nvSpPr>
          <p:spPr>
            <a:xfrm>
              <a:off x="8030856" y="3120365"/>
              <a:ext cx="308445" cy="205031"/>
            </a:xfrm>
            <a:custGeom>
              <a:avLst/>
              <a:gdLst/>
              <a:ahLst/>
              <a:cxnLst/>
              <a:rect l="l" t="t" r="r" b="b"/>
              <a:pathLst>
                <a:path w="12876" h="8559" extrusionOk="0">
                  <a:moveTo>
                    <a:pt x="12715" y="1"/>
                  </a:moveTo>
                  <a:cubicBezTo>
                    <a:pt x="12577" y="1"/>
                    <a:pt x="12441" y="38"/>
                    <a:pt x="12321" y="109"/>
                  </a:cubicBezTo>
                  <a:lnTo>
                    <a:pt x="9672" y="1644"/>
                  </a:lnTo>
                  <a:lnTo>
                    <a:pt x="4132" y="4852"/>
                  </a:lnTo>
                  <a:lnTo>
                    <a:pt x="353" y="7043"/>
                  </a:lnTo>
                  <a:cubicBezTo>
                    <a:pt x="264" y="7092"/>
                    <a:pt x="186" y="7159"/>
                    <a:pt x="124" y="7240"/>
                  </a:cubicBezTo>
                  <a:cubicBezTo>
                    <a:pt x="68" y="7310"/>
                    <a:pt x="25" y="7390"/>
                    <a:pt x="1" y="7477"/>
                  </a:cubicBezTo>
                  <a:lnTo>
                    <a:pt x="8081" y="8451"/>
                  </a:lnTo>
                  <a:lnTo>
                    <a:pt x="8994" y="8556"/>
                  </a:lnTo>
                  <a:cubicBezTo>
                    <a:pt x="9008" y="8558"/>
                    <a:pt x="9022" y="8559"/>
                    <a:pt x="9036" y="8559"/>
                  </a:cubicBezTo>
                  <a:cubicBezTo>
                    <a:pt x="9165" y="8559"/>
                    <a:pt x="9282" y="8481"/>
                    <a:pt x="9333" y="8360"/>
                  </a:cubicBezTo>
                  <a:lnTo>
                    <a:pt x="9696" y="7514"/>
                  </a:lnTo>
                  <a:lnTo>
                    <a:pt x="12875" y="18"/>
                  </a:lnTo>
                  <a:cubicBezTo>
                    <a:pt x="12822" y="7"/>
                    <a:pt x="12768" y="1"/>
                    <a:pt x="12715"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41"/>
            <p:cNvSpPr/>
            <p:nvPr/>
          </p:nvSpPr>
          <p:spPr>
            <a:xfrm>
              <a:off x="8166583" y="3217908"/>
              <a:ext cx="69158" cy="47599"/>
            </a:xfrm>
            <a:custGeom>
              <a:avLst/>
              <a:gdLst/>
              <a:ahLst/>
              <a:cxnLst/>
              <a:rect l="l" t="t" r="r" b="b"/>
              <a:pathLst>
                <a:path w="2887" h="1987" extrusionOk="0">
                  <a:moveTo>
                    <a:pt x="2488" y="0"/>
                  </a:moveTo>
                  <a:cubicBezTo>
                    <a:pt x="2416" y="0"/>
                    <a:pt x="2343" y="20"/>
                    <a:pt x="2281" y="59"/>
                  </a:cubicBezTo>
                  <a:lnTo>
                    <a:pt x="229" y="1249"/>
                  </a:lnTo>
                  <a:cubicBezTo>
                    <a:pt x="76" y="1337"/>
                    <a:pt x="1" y="1520"/>
                    <a:pt x="46" y="1693"/>
                  </a:cubicBezTo>
                  <a:cubicBezTo>
                    <a:pt x="92" y="1865"/>
                    <a:pt x="248" y="1986"/>
                    <a:pt x="429" y="1986"/>
                  </a:cubicBezTo>
                  <a:cubicBezTo>
                    <a:pt x="496" y="1983"/>
                    <a:pt x="566" y="1965"/>
                    <a:pt x="625" y="1930"/>
                  </a:cubicBezTo>
                  <a:lnTo>
                    <a:pt x="2676" y="745"/>
                  </a:lnTo>
                  <a:cubicBezTo>
                    <a:pt x="2803" y="675"/>
                    <a:pt x="2883" y="543"/>
                    <a:pt x="2883" y="401"/>
                  </a:cubicBezTo>
                  <a:cubicBezTo>
                    <a:pt x="2886" y="255"/>
                    <a:pt x="2808" y="123"/>
                    <a:pt x="2682" y="51"/>
                  </a:cubicBezTo>
                  <a:cubicBezTo>
                    <a:pt x="2622" y="17"/>
                    <a:pt x="2555" y="0"/>
                    <a:pt x="24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1"/>
            <p:cNvSpPr/>
            <p:nvPr/>
          </p:nvSpPr>
          <p:spPr>
            <a:xfrm>
              <a:off x="8127250" y="3263757"/>
              <a:ext cx="30591" cy="24506"/>
            </a:xfrm>
            <a:custGeom>
              <a:avLst/>
              <a:gdLst/>
              <a:ahLst/>
              <a:cxnLst/>
              <a:rect l="l" t="t" r="r" b="b"/>
              <a:pathLst>
                <a:path w="1277" h="1023" extrusionOk="0">
                  <a:moveTo>
                    <a:pt x="829" y="0"/>
                  </a:moveTo>
                  <a:cubicBezTo>
                    <a:pt x="766" y="0"/>
                    <a:pt x="701" y="15"/>
                    <a:pt x="641" y="48"/>
                  </a:cubicBezTo>
                  <a:lnTo>
                    <a:pt x="232" y="285"/>
                  </a:lnTo>
                  <a:cubicBezTo>
                    <a:pt x="76" y="374"/>
                    <a:pt x="1" y="557"/>
                    <a:pt x="46" y="729"/>
                  </a:cubicBezTo>
                  <a:cubicBezTo>
                    <a:pt x="95" y="901"/>
                    <a:pt x="251" y="1020"/>
                    <a:pt x="429" y="1022"/>
                  </a:cubicBezTo>
                  <a:cubicBezTo>
                    <a:pt x="499" y="1022"/>
                    <a:pt x="566" y="1003"/>
                    <a:pt x="625" y="968"/>
                  </a:cubicBezTo>
                  <a:lnTo>
                    <a:pt x="1037" y="732"/>
                  </a:lnTo>
                  <a:cubicBezTo>
                    <a:pt x="1217" y="619"/>
                    <a:pt x="1277" y="382"/>
                    <a:pt x="1172" y="196"/>
                  </a:cubicBezTo>
                  <a:cubicBezTo>
                    <a:pt x="1098" y="71"/>
                    <a:pt x="966" y="0"/>
                    <a:pt x="8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2" name="Google Shape;972;p41"/>
          <p:cNvGrpSpPr/>
          <p:nvPr/>
        </p:nvGrpSpPr>
        <p:grpSpPr>
          <a:xfrm>
            <a:off x="2880060" y="323867"/>
            <a:ext cx="312592" cy="410970"/>
            <a:chOff x="873839" y="3675322"/>
            <a:chExt cx="269825" cy="354804"/>
          </a:xfrm>
        </p:grpSpPr>
        <p:sp>
          <p:nvSpPr>
            <p:cNvPr id="973" name="Google Shape;973;p41"/>
            <p:cNvSpPr/>
            <p:nvPr/>
          </p:nvSpPr>
          <p:spPr>
            <a:xfrm>
              <a:off x="873839" y="3891725"/>
              <a:ext cx="269825" cy="138401"/>
            </a:xfrm>
            <a:custGeom>
              <a:avLst/>
              <a:gdLst/>
              <a:ahLst/>
              <a:cxnLst/>
              <a:rect l="l" t="t" r="r" b="b"/>
              <a:pathLst>
                <a:path w="10571" h="5286" extrusionOk="0">
                  <a:moveTo>
                    <a:pt x="3081" y="1"/>
                  </a:moveTo>
                  <a:cubicBezTo>
                    <a:pt x="2967" y="1"/>
                    <a:pt x="2862" y="96"/>
                    <a:pt x="2862" y="220"/>
                  </a:cubicBezTo>
                  <a:lnTo>
                    <a:pt x="2862" y="1269"/>
                  </a:lnTo>
                  <a:cubicBezTo>
                    <a:pt x="2862" y="1565"/>
                    <a:pt x="2671" y="1823"/>
                    <a:pt x="2395" y="1909"/>
                  </a:cubicBezTo>
                  <a:lnTo>
                    <a:pt x="935" y="2357"/>
                  </a:lnTo>
                  <a:cubicBezTo>
                    <a:pt x="382" y="2529"/>
                    <a:pt x="0" y="3034"/>
                    <a:pt x="0" y="3616"/>
                  </a:cubicBezTo>
                  <a:lnTo>
                    <a:pt x="0" y="4627"/>
                  </a:lnTo>
                  <a:cubicBezTo>
                    <a:pt x="0" y="4990"/>
                    <a:pt x="296" y="5286"/>
                    <a:pt x="658" y="5286"/>
                  </a:cubicBezTo>
                  <a:lnTo>
                    <a:pt x="9912" y="5286"/>
                  </a:lnTo>
                  <a:cubicBezTo>
                    <a:pt x="10275" y="5286"/>
                    <a:pt x="10570" y="4990"/>
                    <a:pt x="10570" y="4627"/>
                  </a:cubicBezTo>
                  <a:lnTo>
                    <a:pt x="10570" y="3616"/>
                  </a:lnTo>
                  <a:cubicBezTo>
                    <a:pt x="10570" y="3034"/>
                    <a:pt x="10198" y="2529"/>
                    <a:pt x="9645" y="2357"/>
                  </a:cubicBezTo>
                  <a:lnTo>
                    <a:pt x="8176" y="1909"/>
                  </a:lnTo>
                  <a:cubicBezTo>
                    <a:pt x="7899" y="1823"/>
                    <a:pt x="7708" y="1565"/>
                    <a:pt x="7708" y="1269"/>
                  </a:cubicBezTo>
                  <a:lnTo>
                    <a:pt x="7708" y="220"/>
                  </a:lnTo>
                  <a:cubicBezTo>
                    <a:pt x="7708" y="96"/>
                    <a:pt x="7613" y="1"/>
                    <a:pt x="74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41"/>
            <p:cNvSpPr/>
            <p:nvPr/>
          </p:nvSpPr>
          <p:spPr>
            <a:xfrm>
              <a:off x="933227" y="3891715"/>
              <a:ext cx="149909" cy="92197"/>
            </a:xfrm>
            <a:custGeom>
              <a:avLst/>
              <a:gdLst/>
              <a:ahLst/>
              <a:cxnLst/>
              <a:rect l="l" t="t" r="r" b="b"/>
              <a:pathLst>
                <a:path w="5725" h="3521" extrusionOk="0">
                  <a:moveTo>
                    <a:pt x="649" y="1"/>
                  </a:moveTo>
                  <a:cubicBezTo>
                    <a:pt x="525" y="1"/>
                    <a:pt x="429" y="96"/>
                    <a:pt x="429" y="220"/>
                  </a:cubicBezTo>
                  <a:lnTo>
                    <a:pt x="429" y="1269"/>
                  </a:lnTo>
                  <a:cubicBezTo>
                    <a:pt x="429" y="1556"/>
                    <a:pt x="258" y="1804"/>
                    <a:pt x="0" y="1899"/>
                  </a:cubicBezTo>
                  <a:cubicBezTo>
                    <a:pt x="344" y="2834"/>
                    <a:pt x="1488" y="3521"/>
                    <a:pt x="2862" y="3521"/>
                  </a:cubicBezTo>
                  <a:cubicBezTo>
                    <a:pt x="4226" y="3521"/>
                    <a:pt x="5390" y="2834"/>
                    <a:pt x="5724" y="1899"/>
                  </a:cubicBezTo>
                  <a:cubicBezTo>
                    <a:pt x="5457" y="1804"/>
                    <a:pt x="5276" y="1556"/>
                    <a:pt x="5276" y="1269"/>
                  </a:cubicBezTo>
                  <a:lnTo>
                    <a:pt x="5276" y="220"/>
                  </a:lnTo>
                  <a:cubicBezTo>
                    <a:pt x="5276" y="96"/>
                    <a:pt x="5180" y="1"/>
                    <a:pt x="50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41"/>
            <p:cNvSpPr/>
            <p:nvPr/>
          </p:nvSpPr>
          <p:spPr>
            <a:xfrm>
              <a:off x="946451" y="3890984"/>
              <a:ext cx="123698" cy="34564"/>
            </a:xfrm>
            <a:custGeom>
              <a:avLst/>
              <a:gdLst/>
              <a:ahLst/>
              <a:cxnLst/>
              <a:rect l="l" t="t" r="r" b="b"/>
              <a:pathLst>
                <a:path w="4724" h="1320" extrusionOk="0">
                  <a:moveTo>
                    <a:pt x="163" y="1"/>
                  </a:moveTo>
                  <a:cubicBezTo>
                    <a:pt x="96" y="1"/>
                    <a:pt x="39" y="20"/>
                    <a:pt x="1" y="67"/>
                  </a:cubicBezTo>
                  <a:cubicBezTo>
                    <a:pt x="568" y="902"/>
                    <a:pt x="1465" y="1319"/>
                    <a:pt x="2362" y="1319"/>
                  </a:cubicBezTo>
                  <a:cubicBezTo>
                    <a:pt x="3259" y="1319"/>
                    <a:pt x="4155" y="902"/>
                    <a:pt x="4723" y="67"/>
                  </a:cubicBezTo>
                  <a:cubicBezTo>
                    <a:pt x="4685" y="20"/>
                    <a:pt x="4628" y="1"/>
                    <a:pt x="45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41"/>
            <p:cNvSpPr/>
            <p:nvPr/>
          </p:nvSpPr>
          <p:spPr>
            <a:xfrm>
              <a:off x="973725" y="3888950"/>
              <a:ext cx="67800" cy="5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41"/>
            <p:cNvSpPr/>
            <p:nvPr/>
          </p:nvSpPr>
          <p:spPr>
            <a:xfrm>
              <a:off x="911232" y="3735835"/>
              <a:ext cx="189370" cy="155408"/>
            </a:xfrm>
            <a:custGeom>
              <a:avLst/>
              <a:gdLst/>
              <a:ahLst/>
              <a:cxnLst/>
              <a:rect l="l" t="t" r="r" b="b"/>
              <a:pathLst>
                <a:path w="7232" h="5935" extrusionOk="0">
                  <a:moveTo>
                    <a:pt x="850" y="1"/>
                  </a:moveTo>
                  <a:lnTo>
                    <a:pt x="850" y="2204"/>
                  </a:lnTo>
                  <a:lnTo>
                    <a:pt x="735" y="2204"/>
                  </a:lnTo>
                  <a:cubicBezTo>
                    <a:pt x="1" y="2204"/>
                    <a:pt x="1" y="3311"/>
                    <a:pt x="735" y="3311"/>
                  </a:cubicBezTo>
                  <a:lnTo>
                    <a:pt x="859" y="3311"/>
                  </a:lnTo>
                  <a:cubicBezTo>
                    <a:pt x="974" y="4790"/>
                    <a:pt x="2214" y="5935"/>
                    <a:pt x="3712" y="5935"/>
                  </a:cubicBezTo>
                  <a:cubicBezTo>
                    <a:pt x="5200" y="5935"/>
                    <a:pt x="6440" y="4790"/>
                    <a:pt x="6564" y="3311"/>
                  </a:cubicBezTo>
                  <a:lnTo>
                    <a:pt x="6679" y="3311"/>
                  </a:lnTo>
                  <a:cubicBezTo>
                    <a:pt x="6984" y="3311"/>
                    <a:pt x="7232" y="3063"/>
                    <a:pt x="7232" y="2758"/>
                  </a:cubicBezTo>
                  <a:cubicBezTo>
                    <a:pt x="7232" y="2452"/>
                    <a:pt x="6984" y="2204"/>
                    <a:pt x="6679" y="2204"/>
                  </a:cubicBezTo>
                  <a:lnTo>
                    <a:pt x="6574" y="2204"/>
                  </a:lnTo>
                  <a:lnTo>
                    <a:pt x="65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1"/>
            <p:cNvSpPr/>
            <p:nvPr/>
          </p:nvSpPr>
          <p:spPr>
            <a:xfrm>
              <a:off x="967949" y="3794542"/>
              <a:ext cx="11521" cy="17020"/>
            </a:xfrm>
            <a:custGeom>
              <a:avLst/>
              <a:gdLst/>
              <a:ahLst/>
              <a:cxnLst/>
              <a:rect l="l" t="t" r="r" b="b"/>
              <a:pathLst>
                <a:path w="440" h="650" extrusionOk="0">
                  <a:moveTo>
                    <a:pt x="220" y="1"/>
                  </a:moveTo>
                  <a:cubicBezTo>
                    <a:pt x="115" y="1"/>
                    <a:pt x="10" y="67"/>
                    <a:pt x="0" y="201"/>
                  </a:cubicBezTo>
                  <a:lnTo>
                    <a:pt x="0" y="420"/>
                  </a:lnTo>
                  <a:cubicBezTo>
                    <a:pt x="0" y="544"/>
                    <a:pt x="96" y="649"/>
                    <a:pt x="220" y="649"/>
                  </a:cubicBezTo>
                  <a:cubicBezTo>
                    <a:pt x="334" y="640"/>
                    <a:pt x="439" y="544"/>
                    <a:pt x="439" y="420"/>
                  </a:cubicBezTo>
                  <a:lnTo>
                    <a:pt x="439" y="201"/>
                  </a:lnTo>
                  <a:cubicBezTo>
                    <a:pt x="430" y="67"/>
                    <a:pt x="325"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41"/>
            <p:cNvSpPr/>
            <p:nvPr/>
          </p:nvSpPr>
          <p:spPr>
            <a:xfrm>
              <a:off x="1037129" y="3794542"/>
              <a:ext cx="11521" cy="17020"/>
            </a:xfrm>
            <a:custGeom>
              <a:avLst/>
              <a:gdLst/>
              <a:ahLst/>
              <a:cxnLst/>
              <a:rect l="l" t="t" r="r" b="b"/>
              <a:pathLst>
                <a:path w="440" h="650" extrusionOk="0">
                  <a:moveTo>
                    <a:pt x="220" y="1"/>
                  </a:moveTo>
                  <a:cubicBezTo>
                    <a:pt x="115" y="1"/>
                    <a:pt x="10" y="67"/>
                    <a:pt x="1" y="201"/>
                  </a:cubicBezTo>
                  <a:lnTo>
                    <a:pt x="1" y="420"/>
                  </a:lnTo>
                  <a:cubicBezTo>
                    <a:pt x="1" y="544"/>
                    <a:pt x="96" y="640"/>
                    <a:pt x="220" y="649"/>
                  </a:cubicBezTo>
                  <a:cubicBezTo>
                    <a:pt x="344" y="640"/>
                    <a:pt x="440" y="544"/>
                    <a:pt x="440" y="420"/>
                  </a:cubicBezTo>
                  <a:lnTo>
                    <a:pt x="440" y="201"/>
                  </a:lnTo>
                  <a:cubicBezTo>
                    <a:pt x="430" y="67"/>
                    <a:pt x="325" y="1"/>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41"/>
            <p:cNvSpPr/>
            <p:nvPr/>
          </p:nvSpPr>
          <p:spPr>
            <a:xfrm>
              <a:off x="960695" y="3776317"/>
              <a:ext cx="25766" cy="11495"/>
            </a:xfrm>
            <a:custGeom>
              <a:avLst/>
              <a:gdLst/>
              <a:ahLst/>
              <a:cxnLst/>
              <a:rect l="l" t="t" r="r" b="b"/>
              <a:pathLst>
                <a:path w="984" h="439" extrusionOk="0">
                  <a:moveTo>
                    <a:pt x="277" y="0"/>
                  </a:moveTo>
                  <a:cubicBezTo>
                    <a:pt x="1" y="19"/>
                    <a:pt x="1" y="420"/>
                    <a:pt x="277" y="439"/>
                  </a:cubicBezTo>
                  <a:lnTo>
                    <a:pt x="716" y="439"/>
                  </a:lnTo>
                  <a:cubicBezTo>
                    <a:pt x="983" y="420"/>
                    <a:pt x="983" y="19"/>
                    <a:pt x="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41"/>
            <p:cNvSpPr/>
            <p:nvPr/>
          </p:nvSpPr>
          <p:spPr>
            <a:xfrm>
              <a:off x="1029902" y="3776317"/>
              <a:ext cx="25740" cy="11495"/>
            </a:xfrm>
            <a:custGeom>
              <a:avLst/>
              <a:gdLst/>
              <a:ahLst/>
              <a:cxnLst/>
              <a:rect l="l" t="t" r="r" b="b"/>
              <a:pathLst>
                <a:path w="983" h="439" extrusionOk="0">
                  <a:moveTo>
                    <a:pt x="277" y="0"/>
                  </a:moveTo>
                  <a:cubicBezTo>
                    <a:pt x="0" y="19"/>
                    <a:pt x="0" y="420"/>
                    <a:pt x="277" y="439"/>
                  </a:cubicBezTo>
                  <a:lnTo>
                    <a:pt x="716" y="439"/>
                  </a:lnTo>
                  <a:cubicBezTo>
                    <a:pt x="983" y="420"/>
                    <a:pt x="983" y="19"/>
                    <a:pt x="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1"/>
            <p:cNvSpPr/>
            <p:nvPr/>
          </p:nvSpPr>
          <p:spPr>
            <a:xfrm>
              <a:off x="913981" y="3735835"/>
              <a:ext cx="140430" cy="155879"/>
            </a:xfrm>
            <a:custGeom>
              <a:avLst/>
              <a:gdLst/>
              <a:ahLst/>
              <a:cxnLst/>
              <a:rect l="l" t="t" r="r" b="b"/>
              <a:pathLst>
                <a:path w="5363" h="5953" extrusionOk="0">
                  <a:moveTo>
                    <a:pt x="735" y="1"/>
                  </a:moveTo>
                  <a:lnTo>
                    <a:pt x="735" y="2204"/>
                  </a:lnTo>
                  <a:lnTo>
                    <a:pt x="649" y="2204"/>
                  </a:lnTo>
                  <a:cubicBezTo>
                    <a:pt x="392" y="2204"/>
                    <a:pt x="172" y="2367"/>
                    <a:pt x="96" y="2605"/>
                  </a:cubicBezTo>
                  <a:cubicBezTo>
                    <a:pt x="1" y="2958"/>
                    <a:pt x="258" y="3311"/>
                    <a:pt x="630" y="3311"/>
                  </a:cubicBezTo>
                  <a:lnTo>
                    <a:pt x="745" y="3311"/>
                  </a:lnTo>
                  <a:cubicBezTo>
                    <a:pt x="849" y="4816"/>
                    <a:pt x="2113" y="5952"/>
                    <a:pt x="3578" y="5952"/>
                  </a:cubicBezTo>
                  <a:cubicBezTo>
                    <a:pt x="3729" y="5952"/>
                    <a:pt x="3882" y="5940"/>
                    <a:pt x="4036" y="5915"/>
                  </a:cubicBezTo>
                  <a:cubicBezTo>
                    <a:pt x="2643" y="5696"/>
                    <a:pt x="1613" y="4494"/>
                    <a:pt x="1613" y="3092"/>
                  </a:cubicBezTo>
                  <a:lnTo>
                    <a:pt x="1613" y="1766"/>
                  </a:lnTo>
                  <a:cubicBezTo>
                    <a:pt x="1613" y="1155"/>
                    <a:pt x="2109" y="668"/>
                    <a:pt x="2720" y="668"/>
                  </a:cubicBezTo>
                  <a:lnTo>
                    <a:pt x="4923" y="668"/>
                  </a:lnTo>
                  <a:cubicBezTo>
                    <a:pt x="5162" y="668"/>
                    <a:pt x="5362" y="468"/>
                    <a:pt x="5362" y="230"/>
                  </a:cubicBezTo>
                  <a:lnTo>
                    <a:pt x="53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1"/>
            <p:cNvSpPr/>
            <p:nvPr/>
          </p:nvSpPr>
          <p:spPr>
            <a:xfrm>
              <a:off x="919218" y="3685377"/>
              <a:ext cx="106206" cy="108694"/>
            </a:xfrm>
            <a:custGeom>
              <a:avLst/>
              <a:gdLst/>
              <a:ahLst/>
              <a:cxnLst/>
              <a:rect l="l" t="t" r="r" b="b"/>
              <a:pathLst>
                <a:path w="4056" h="4151" extrusionOk="0">
                  <a:moveTo>
                    <a:pt x="1861" y="1"/>
                  </a:moveTo>
                  <a:cubicBezTo>
                    <a:pt x="755" y="230"/>
                    <a:pt x="1" y="1260"/>
                    <a:pt x="115" y="2386"/>
                  </a:cubicBezTo>
                  <a:lnTo>
                    <a:pt x="306" y="4150"/>
                  </a:lnTo>
                  <a:lnTo>
                    <a:pt x="526" y="4150"/>
                  </a:lnTo>
                  <a:cubicBezTo>
                    <a:pt x="774" y="4141"/>
                    <a:pt x="964" y="3950"/>
                    <a:pt x="964" y="3702"/>
                  </a:cubicBezTo>
                  <a:lnTo>
                    <a:pt x="964" y="2815"/>
                  </a:lnTo>
                  <a:cubicBezTo>
                    <a:pt x="964" y="2452"/>
                    <a:pt x="1260" y="2157"/>
                    <a:pt x="1623" y="2157"/>
                  </a:cubicBezTo>
                  <a:lnTo>
                    <a:pt x="4055" y="2157"/>
                  </a:lnTo>
                  <a:lnTo>
                    <a:pt x="186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1"/>
            <p:cNvSpPr/>
            <p:nvPr/>
          </p:nvSpPr>
          <p:spPr>
            <a:xfrm>
              <a:off x="944723" y="3828268"/>
              <a:ext cx="126919" cy="86463"/>
            </a:xfrm>
            <a:custGeom>
              <a:avLst/>
              <a:gdLst/>
              <a:ahLst/>
              <a:cxnLst/>
              <a:rect l="l" t="t" r="r" b="b"/>
              <a:pathLst>
                <a:path w="4847" h="3302" extrusionOk="0">
                  <a:moveTo>
                    <a:pt x="668" y="0"/>
                  </a:moveTo>
                  <a:cubicBezTo>
                    <a:pt x="296" y="0"/>
                    <a:pt x="0" y="296"/>
                    <a:pt x="0" y="659"/>
                  </a:cubicBezTo>
                  <a:lnTo>
                    <a:pt x="0" y="878"/>
                  </a:lnTo>
                  <a:cubicBezTo>
                    <a:pt x="0" y="2214"/>
                    <a:pt x="1088" y="3301"/>
                    <a:pt x="2423" y="3301"/>
                  </a:cubicBezTo>
                  <a:cubicBezTo>
                    <a:pt x="3768" y="3301"/>
                    <a:pt x="4846" y="2214"/>
                    <a:pt x="4846" y="878"/>
                  </a:cubicBezTo>
                  <a:lnTo>
                    <a:pt x="4846" y="659"/>
                  </a:lnTo>
                  <a:cubicBezTo>
                    <a:pt x="4846" y="296"/>
                    <a:pt x="4551" y="0"/>
                    <a:pt x="41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1"/>
            <p:cNvSpPr/>
            <p:nvPr/>
          </p:nvSpPr>
          <p:spPr>
            <a:xfrm>
              <a:off x="982193" y="3845131"/>
              <a:ext cx="51165" cy="17701"/>
            </a:xfrm>
            <a:custGeom>
              <a:avLst/>
              <a:gdLst/>
              <a:ahLst/>
              <a:cxnLst/>
              <a:rect l="l" t="t" r="r" b="b"/>
              <a:pathLst>
                <a:path w="1954" h="676" extrusionOk="0">
                  <a:moveTo>
                    <a:pt x="323" y="0"/>
                  </a:moveTo>
                  <a:cubicBezTo>
                    <a:pt x="149" y="0"/>
                    <a:pt x="0" y="237"/>
                    <a:pt x="181" y="396"/>
                  </a:cubicBezTo>
                  <a:cubicBezTo>
                    <a:pt x="384" y="572"/>
                    <a:pt x="651" y="675"/>
                    <a:pt x="923" y="675"/>
                  </a:cubicBezTo>
                  <a:cubicBezTo>
                    <a:pt x="946" y="675"/>
                    <a:pt x="969" y="674"/>
                    <a:pt x="992" y="673"/>
                  </a:cubicBezTo>
                  <a:cubicBezTo>
                    <a:pt x="1015" y="674"/>
                    <a:pt x="1038" y="675"/>
                    <a:pt x="1061" y="675"/>
                  </a:cubicBezTo>
                  <a:cubicBezTo>
                    <a:pt x="1334" y="675"/>
                    <a:pt x="1601" y="572"/>
                    <a:pt x="1813" y="396"/>
                  </a:cubicBezTo>
                  <a:cubicBezTo>
                    <a:pt x="1954" y="233"/>
                    <a:pt x="1812" y="24"/>
                    <a:pt x="1643" y="24"/>
                  </a:cubicBezTo>
                  <a:cubicBezTo>
                    <a:pt x="1595" y="24"/>
                    <a:pt x="1545" y="41"/>
                    <a:pt x="1498" y="81"/>
                  </a:cubicBezTo>
                  <a:cubicBezTo>
                    <a:pt x="1345" y="186"/>
                    <a:pt x="1169" y="239"/>
                    <a:pt x="992" y="239"/>
                  </a:cubicBezTo>
                  <a:cubicBezTo>
                    <a:pt x="816" y="239"/>
                    <a:pt x="639" y="186"/>
                    <a:pt x="487" y="81"/>
                  </a:cubicBezTo>
                  <a:cubicBezTo>
                    <a:pt x="436" y="24"/>
                    <a:pt x="378" y="0"/>
                    <a:pt x="323"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1"/>
            <p:cNvSpPr/>
            <p:nvPr/>
          </p:nvSpPr>
          <p:spPr>
            <a:xfrm>
              <a:off x="944723" y="3828268"/>
              <a:ext cx="78215" cy="86463"/>
            </a:xfrm>
            <a:custGeom>
              <a:avLst/>
              <a:gdLst/>
              <a:ahLst/>
              <a:cxnLst/>
              <a:rect l="l" t="t" r="r" b="b"/>
              <a:pathLst>
                <a:path w="2987" h="3302" extrusionOk="0">
                  <a:moveTo>
                    <a:pt x="668" y="0"/>
                  </a:moveTo>
                  <a:cubicBezTo>
                    <a:pt x="296" y="0"/>
                    <a:pt x="0" y="296"/>
                    <a:pt x="0" y="659"/>
                  </a:cubicBezTo>
                  <a:lnTo>
                    <a:pt x="0" y="878"/>
                  </a:lnTo>
                  <a:cubicBezTo>
                    <a:pt x="0" y="2247"/>
                    <a:pt x="1117" y="3301"/>
                    <a:pt x="2419" y="3301"/>
                  </a:cubicBezTo>
                  <a:cubicBezTo>
                    <a:pt x="2605" y="3301"/>
                    <a:pt x="2795" y="3280"/>
                    <a:pt x="2986" y="3234"/>
                  </a:cubicBezTo>
                  <a:cubicBezTo>
                    <a:pt x="1879" y="2986"/>
                    <a:pt x="1107" y="2004"/>
                    <a:pt x="1107" y="878"/>
                  </a:cubicBezTo>
                  <a:lnTo>
                    <a:pt x="1107" y="659"/>
                  </a:lnTo>
                  <a:cubicBezTo>
                    <a:pt x="1107" y="296"/>
                    <a:pt x="1402" y="0"/>
                    <a:pt x="17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1"/>
            <p:cNvSpPr/>
            <p:nvPr/>
          </p:nvSpPr>
          <p:spPr>
            <a:xfrm>
              <a:off x="932730" y="3675322"/>
              <a:ext cx="164625" cy="118749"/>
            </a:xfrm>
            <a:custGeom>
              <a:avLst/>
              <a:gdLst/>
              <a:ahLst/>
              <a:cxnLst/>
              <a:rect l="l" t="t" r="r" b="b"/>
              <a:pathLst>
                <a:path w="6287" h="4535" extrusionOk="0">
                  <a:moveTo>
                    <a:pt x="123" y="1"/>
                  </a:moveTo>
                  <a:cubicBezTo>
                    <a:pt x="58" y="1"/>
                    <a:pt x="0" y="56"/>
                    <a:pt x="0" y="127"/>
                  </a:cubicBezTo>
                  <a:cubicBezTo>
                    <a:pt x="0" y="785"/>
                    <a:pt x="315" y="2541"/>
                    <a:pt x="3539" y="2541"/>
                  </a:cubicBezTo>
                  <a:lnTo>
                    <a:pt x="4646" y="2541"/>
                  </a:lnTo>
                  <a:cubicBezTo>
                    <a:pt x="5009" y="2541"/>
                    <a:pt x="5304" y="2836"/>
                    <a:pt x="5304" y="3199"/>
                  </a:cubicBezTo>
                  <a:lnTo>
                    <a:pt x="5304" y="4086"/>
                  </a:lnTo>
                  <a:cubicBezTo>
                    <a:pt x="5304" y="4325"/>
                    <a:pt x="5495" y="4525"/>
                    <a:pt x="5734" y="4525"/>
                  </a:cubicBezTo>
                  <a:lnTo>
                    <a:pt x="5963" y="4534"/>
                  </a:lnTo>
                  <a:lnTo>
                    <a:pt x="6153" y="2770"/>
                  </a:lnTo>
                  <a:cubicBezTo>
                    <a:pt x="6287" y="1463"/>
                    <a:pt x="5266" y="337"/>
                    <a:pt x="3959" y="337"/>
                  </a:cubicBezTo>
                  <a:lnTo>
                    <a:pt x="1784" y="337"/>
                  </a:lnTo>
                  <a:cubicBezTo>
                    <a:pt x="1221" y="337"/>
                    <a:pt x="573" y="251"/>
                    <a:pt x="191" y="22"/>
                  </a:cubicBezTo>
                  <a:cubicBezTo>
                    <a:pt x="169" y="7"/>
                    <a:pt x="146" y="1"/>
                    <a:pt x="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1"/>
            <p:cNvSpPr/>
            <p:nvPr/>
          </p:nvSpPr>
          <p:spPr>
            <a:xfrm>
              <a:off x="973725" y="3942408"/>
              <a:ext cx="67801" cy="18965"/>
            </a:xfrm>
            <a:custGeom>
              <a:avLst/>
              <a:gdLst/>
              <a:ahLst/>
              <a:cxnLst/>
              <a:rect l="l" t="t" r="r" b="b"/>
              <a:pathLst>
                <a:path w="4724" h="1320" extrusionOk="0">
                  <a:moveTo>
                    <a:pt x="163" y="1"/>
                  </a:moveTo>
                  <a:cubicBezTo>
                    <a:pt x="96" y="1"/>
                    <a:pt x="39" y="20"/>
                    <a:pt x="1" y="67"/>
                  </a:cubicBezTo>
                  <a:cubicBezTo>
                    <a:pt x="568" y="902"/>
                    <a:pt x="1465" y="1319"/>
                    <a:pt x="2362" y="1319"/>
                  </a:cubicBezTo>
                  <a:cubicBezTo>
                    <a:pt x="3259" y="1319"/>
                    <a:pt x="4155" y="902"/>
                    <a:pt x="4723" y="67"/>
                  </a:cubicBezTo>
                  <a:cubicBezTo>
                    <a:pt x="4685" y="20"/>
                    <a:pt x="4628" y="1"/>
                    <a:pt x="45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6" name="Google Shape;996;p41"/>
          <p:cNvGrpSpPr/>
          <p:nvPr/>
        </p:nvGrpSpPr>
        <p:grpSpPr>
          <a:xfrm>
            <a:off x="5490000" y="734837"/>
            <a:ext cx="511829" cy="432352"/>
            <a:chOff x="3411723" y="3912399"/>
            <a:chExt cx="550294" cy="464845"/>
          </a:xfrm>
        </p:grpSpPr>
        <p:sp>
          <p:nvSpPr>
            <p:cNvPr id="997" name="Google Shape;997;p41"/>
            <p:cNvSpPr/>
            <p:nvPr/>
          </p:nvSpPr>
          <p:spPr>
            <a:xfrm>
              <a:off x="3411723" y="4016721"/>
              <a:ext cx="550294" cy="360523"/>
            </a:xfrm>
            <a:custGeom>
              <a:avLst/>
              <a:gdLst/>
              <a:ahLst/>
              <a:cxnLst/>
              <a:rect l="l" t="t" r="r" b="b"/>
              <a:pathLst>
                <a:path w="22972" h="15050" extrusionOk="0">
                  <a:moveTo>
                    <a:pt x="792" y="0"/>
                  </a:moveTo>
                  <a:cubicBezTo>
                    <a:pt x="555" y="0"/>
                    <a:pt x="331" y="105"/>
                    <a:pt x="183" y="288"/>
                  </a:cubicBezTo>
                  <a:lnTo>
                    <a:pt x="135" y="350"/>
                  </a:lnTo>
                  <a:cubicBezTo>
                    <a:pt x="46" y="479"/>
                    <a:pt x="0" y="635"/>
                    <a:pt x="0" y="792"/>
                  </a:cubicBezTo>
                  <a:lnTo>
                    <a:pt x="0" y="14258"/>
                  </a:lnTo>
                  <a:cubicBezTo>
                    <a:pt x="0" y="14694"/>
                    <a:pt x="356" y="15047"/>
                    <a:pt x="792" y="15050"/>
                  </a:cubicBezTo>
                  <a:lnTo>
                    <a:pt x="22177" y="15050"/>
                  </a:lnTo>
                  <a:cubicBezTo>
                    <a:pt x="22613" y="15047"/>
                    <a:pt x="22969" y="14694"/>
                    <a:pt x="22969" y="14258"/>
                  </a:cubicBezTo>
                  <a:lnTo>
                    <a:pt x="22969" y="792"/>
                  </a:lnTo>
                  <a:cubicBezTo>
                    <a:pt x="22971" y="635"/>
                    <a:pt x="22923" y="479"/>
                    <a:pt x="22834" y="350"/>
                  </a:cubicBezTo>
                  <a:lnTo>
                    <a:pt x="22788" y="288"/>
                  </a:lnTo>
                  <a:cubicBezTo>
                    <a:pt x="22638" y="105"/>
                    <a:pt x="22414" y="0"/>
                    <a:pt x="221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1"/>
            <p:cNvSpPr/>
            <p:nvPr/>
          </p:nvSpPr>
          <p:spPr>
            <a:xfrm>
              <a:off x="3411723" y="4016721"/>
              <a:ext cx="531274" cy="360523"/>
            </a:xfrm>
            <a:custGeom>
              <a:avLst/>
              <a:gdLst/>
              <a:ahLst/>
              <a:cxnLst/>
              <a:rect l="l" t="t" r="r" b="b"/>
              <a:pathLst>
                <a:path w="22178" h="15050" extrusionOk="0">
                  <a:moveTo>
                    <a:pt x="792" y="0"/>
                  </a:moveTo>
                  <a:cubicBezTo>
                    <a:pt x="555" y="0"/>
                    <a:pt x="331" y="105"/>
                    <a:pt x="183" y="288"/>
                  </a:cubicBezTo>
                  <a:lnTo>
                    <a:pt x="135" y="350"/>
                  </a:lnTo>
                  <a:cubicBezTo>
                    <a:pt x="46" y="479"/>
                    <a:pt x="0" y="635"/>
                    <a:pt x="0" y="792"/>
                  </a:cubicBezTo>
                  <a:lnTo>
                    <a:pt x="0" y="14258"/>
                  </a:lnTo>
                  <a:cubicBezTo>
                    <a:pt x="3" y="14694"/>
                    <a:pt x="356" y="15047"/>
                    <a:pt x="792" y="15050"/>
                  </a:cubicBezTo>
                  <a:lnTo>
                    <a:pt x="21386" y="15050"/>
                  </a:lnTo>
                  <a:cubicBezTo>
                    <a:pt x="21822" y="15047"/>
                    <a:pt x="22177" y="14694"/>
                    <a:pt x="22177" y="14258"/>
                  </a:cubicBezTo>
                  <a:lnTo>
                    <a:pt x="22177" y="792"/>
                  </a:lnTo>
                  <a:cubicBezTo>
                    <a:pt x="22177" y="635"/>
                    <a:pt x="22132" y="479"/>
                    <a:pt x="22043" y="350"/>
                  </a:cubicBezTo>
                  <a:lnTo>
                    <a:pt x="21997" y="288"/>
                  </a:lnTo>
                  <a:cubicBezTo>
                    <a:pt x="21846" y="105"/>
                    <a:pt x="21623" y="0"/>
                    <a:pt x="213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1"/>
            <p:cNvSpPr/>
            <p:nvPr/>
          </p:nvSpPr>
          <p:spPr>
            <a:xfrm>
              <a:off x="3734247" y="3912399"/>
              <a:ext cx="223380" cy="111295"/>
            </a:xfrm>
            <a:custGeom>
              <a:avLst/>
              <a:gdLst/>
              <a:ahLst/>
              <a:cxnLst/>
              <a:rect l="l" t="t" r="r" b="b"/>
              <a:pathLst>
                <a:path w="9325" h="4646" extrusionOk="0">
                  <a:moveTo>
                    <a:pt x="0" y="0"/>
                  </a:moveTo>
                  <a:lnTo>
                    <a:pt x="1981" y="4350"/>
                  </a:lnTo>
                  <a:lnTo>
                    <a:pt x="8713" y="4350"/>
                  </a:lnTo>
                  <a:cubicBezTo>
                    <a:pt x="8940" y="4350"/>
                    <a:pt x="9157" y="4448"/>
                    <a:pt x="9305" y="4622"/>
                  </a:cubicBezTo>
                  <a:lnTo>
                    <a:pt x="9305" y="4622"/>
                  </a:lnTo>
                  <a:lnTo>
                    <a:pt x="9082" y="4350"/>
                  </a:lnTo>
                  <a:lnTo>
                    <a:pt x="5782" y="291"/>
                  </a:lnTo>
                  <a:cubicBezTo>
                    <a:pt x="5634" y="108"/>
                    <a:pt x="5411" y="0"/>
                    <a:pt x="5174" y="0"/>
                  </a:cubicBezTo>
                  <a:close/>
                  <a:moveTo>
                    <a:pt x="9305" y="4622"/>
                  </a:moveTo>
                  <a:lnTo>
                    <a:pt x="9324" y="4646"/>
                  </a:lnTo>
                  <a:cubicBezTo>
                    <a:pt x="9318" y="4638"/>
                    <a:pt x="9312" y="4630"/>
                    <a:pt x="9305" y="4622"/>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1"/>
            <p:cNvSpPr/>
            <p:nvPr/>
          </p:nvSpPr>
          <p:spPr>
            <a:xfrm>
              <a:off x="3416106" y="3912399"/>
              <a:ext cx="223309" cy="111247"/>
            </a:xfrm>
            <a:custGeom>
              <a:avLst/>
              <a:gdLst/>
              <a:ahLst/>
              <a:cxnLst/>
              <a:rect l="l" t="t" r="r" b="b"/>
              <a:pathLst>
                <a:path w="9322" h="4644" extrusionOk="0">
                  <a:moveTo>
                    <a:pt x="4151" y="0"/>
                  </a:moveTo>
                  <a:cubicBezTo>
                    <a:pt x="3914" y="0"/>
                    <a:pt x="3691" y="108"/>
                    <a:pt x="3540" y="291"/>
                  </a:cubicBezTo>
                  <a:lnTo>
                    <a:pt x="240" y="4347"/>
                  </a:lnTo>
                  <a:lnTo>
                    <a:pt x="16" y="4624"/>
                  </a:lnTo>
                  <a:lnTo>
                    <a:pt x="16" y="4624"/>
                  </a:lnTo>
                  <a:cubicBezTo>
                    <a:pt x="161" y="4450"/>
                    <a:pt x="380" y="4350"/>
                    <a:pt x="609" y="4347"/>
                  </a:cubicBezTo>
                  <a:lnTo>
                    <a:pt x="7341" y="4347"/>
                  </a:lnTo>
                  <a:lnTo>
                    <a:pt x="9322" y="0"/>
                  </a:lnTo>
                  <a:close/>
                  <a:moveTo>
                    <a:pt x="16" y="4624"/>
                  </a:moveTo>
                  <a:lnTo>
                    <a:pt x="16" y="4624"/>
                  </a:lnTo>
                  <a:cubicBezTo>
                    <a:pt x="10" y="4631"/>
                    <a:pt x="5" y="4637"/>
                    <a:pt x="0" y="4643"/>
                  </a:cubicBezTo>
                  <a:lnTo>
                    <a:pt x="16" y="4624"/>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1"/>
            <p:cNvSpPr/>
            <p:nvPr/>
          </p:nvSpPr>
          <p:spPr>
            <a:xfrm>
              <a:off x="3591933" y="4016721"/>
              <a:ext cx="189795" cy="84705"/>
            </a:xfrm>
            <a:custGeom>
              <a:avLst/>
              <a:gdLst/>
              <a:ahLst/>
              <a:cxnLst/>
              <a:rect l="l" t="t" r="r" b="b"/>
              <a:pathLst>
                <a:path w="7923" h="3536" extrusionOk="0">
                  <a:moveTo>
                    <a:pt x="1" y="0"/>
                  </a:moveTo>
                  <a:lnTo>
                    <a:pt x="1" y="2980"/>
                  </a:lnTo>
                  <a:cubicBezTo>
                    <a:pt x="3" y="3112"/>
                    <a:pt x="68" y="3233"/>
                    <a:pt x="176" y="3308"/>
                  </a:cubicBezTo>
                  <a:cubicBezTo>
                    <a:pt x="244" y="3353"/>
                    <a:pt x="322" y="3376"/>
                    <a:pt x="400" y="3376"/>
                  </a:cubicBezTo>
                  <a:cubicBezTo>
                    <a:pt x="449" y="3376"/>
                    <a:pt x="498" y="3367"/>
                    <a:pt x="544" y="3349"/>
                  </a:cubicBezTo>
                  <a:lnTo>
                    <a:pt x="1834" y="2832"/>
                  </a:lnTo>
                  <a:cubicBezTo>
                    <a:pt x="1881" y="2813"/>
                    <a:pt x="1931" y="2804"/>
                    <a:pt x="1982" y="2804"/>
                  </a:cubicBezTo>
                  <a:cubicBezTo>
                    <a:pt x="2032" y="2804"/>
                    <a:pt x="2083" y="2813"/>
                    <a:pt x="2130" y="2832"/>
                  </a:cubicBezTo>
                  <a:lnTo>
                    <a:pt x="3815" y="3505"/>
                  </a:lnTo>
                  <a:cubicBezTo>
                    <a:pt x="3862" y="3525"/>
                    <a:pt x="3912" y="3535"/>
                    <a:pt x="3962" y="3535"/>
                  </a:cubicBezTo>
                  <a:cubicBezTo>
                    <a:pt x="4011" y="3535"/>
                    <a:pt x="4061" y="3525"/>
                    <a:pt x="4108" y="3505"/>
                  </a:cubicBezTo>
                  <a:lnTo>
                    <a:pt x="5796" y="2832"/>
                  </a:lnTo>
                  <a:cubicBezTo>
                    <a:pt x="5843" y="2813"/>
                    <a:pt x="5893" y="2804"/>
                    <a:pt x="5943" y="2804"/>
                  </a:cubicBezTo>
                  <a:cubicBezTo>
                    <a:pt x="5992" y="2804"/>
                    <a:pt x="6042" y="2813"/>
                    <a:pt x="6089" y="2832"/>
                  </a:cubicBezTo>
                  <a:lnTo>
                    <a:pt x="7379" y="3349"/>
                  </a:lnTo>
                  <a:cubicBezTo>
                    <a:pt x="7425" y="3367"/>
                    <a:pt x="7475" y="3376"/>
                    <a:pt x="7524" y="3376"/>
                  </a:cubicBezTo>
                  <a:cubicBezTo>
                    <a:pt x="7603" y="3376"/>
                    <a:pt x="7681" y="3353"/>
                    <a:pt x="7747" y="3308"/>
                  </a:cubicBezTo>
                  <a:cubicBezTo>
                    <a:pt x="7858" y="3233"/>
                    <a:pt x="7922" y="3112"/>
                    <a:pt x="7922" y="2980"/>
                  </a:cubicBezTo>
                  <a:lnTo>
                    <a:pt x="7922" y="0"/>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1"/>
            <p:cNvSpPr/>
            <p:nvPr/>
          </p:nvSpPr>
          <p:spPr>
            <a:xfrm>
              <a:off x="3705094" y="4140063"/>
              <a:ext cx="115248" cy="170775"/>
            </a:xfrm>
            <a:custGeom>
              <a:avLst/>
              <a:gdLst/>
              <a:ahLst/>
              <a:cxnLst/>
              <a:rect l="l" t="t" r="r" b="b"/>
              <a:pathLst>
                <a:path w="4811" h="7129" extrusionOk="0">
                  <a:moveTo>
                    <a:pt x="2404" y="0"/>
                  </a:moveTo>
                  <a:cubicBezTo>
                    <a:pt x="2291" y="0"/>
                    <a:pt x="2181" y="52"/>
                    <a:pt x="2106" y="138"/>
                  </a:cubicBezTo>
                  <a:lnTo>
                    <a:pt x="124" y="2119"/>
                  </a:lnTo>
                  <a:cubicBezTo>
                    <a:pt x="25" y="2235"/>
                    <a:pt x="1" y="2401"/>
                    <a:pt x="65" y="2541"/>
                  </a:cubicBezTo>
                  <a:cubicBezTo>
                    <a:pt x="130" y="2681"/>
                    <a:pt x="270" y="2773"/>
                    <a:pt x="426" y="2773"/>
                  </a:cubicBezTo>
                  <a:lnTo>
                    <a:pt x="1217" y="2773"/>
                  </a:lnTo>
                  <a:lnTo>
                    <a:pt x="1217" y="6337"/>
                  </a:lnTo>
                  <a:cubicBezTo>
                    <a:pt x="1217" y="6773"/>
                    <a:pt x="1573" y="7128"/>
                    <a:pt x="2009" y="7128"/>
                  </a:cubicBezTo>
                  <a:lnTo>
                    <a:pt x="2803" y="7128"/>
                  </a:lnTo>
                  <a:cubicBezTo>
                    <a:pt x="3239" y="7128"/>
                    <a:pt x="3594" y="6773"/>
                    <a:pt x="3594" y="6337"/>
                  </a:cubicBezTo>
                  <a:lnTo>
                    <a:pt x="3594" y="2773"/>
                  </a:lnTo>
                  <a:lnTo>
                    <a:pt x="4385" y="2773"/>
                  </a:lnTo>
                  <a:cubicBezTo>
                    <a:pt x="4542" y="2773"/>
                    <a:pt x="4682" y="2681"/>
                    <a:pt x="4746" y="2541"/>
                  </a:cubicBezTo>
                  <a:cubicBezTo>
                    <a:pt x="4811" y="2401"/>
                    <a:pt x="4787" y="2235"/>
                    <a:pt x="4687" y="2119"/>
                  </a:cubicBezTo>
                  <a:lnTo>
                    <a:pt x="2706" y="138"/>
                  </a:lnTo>
                  <a:cubicBezTo>
                    <a:pt x="2630" y="52"/>
                    <a:pt x="2520" y="0"/>
                    <a:pt x="2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1"/>
            <p:cNvSpPr/>
            <p:nvPr/>
          </p:nvSpPr>
          <p:spPr>
            <a:xfrm>
              <a:off x="3440157" y="4045155"/>
              <a:ext cx="19044" cy="37993"/>
            </a:xfrm>
            <a:custGeom>
              <a:avLst/>
              <a:gdLst/>
              <a:ahLst/>
              <a:cxnLst/>
              <a:rect l="l" t="t" r="r" b="b"/>
              <a:pathLst>
                <a:path w="795" h="1586" extrusionOk="0">
                  <a:moveTo>
                    <a:pt x="396" y="0"/>
                  </a:moveTo>
                  <a:cubicBezTo>
                    <a:pt x="178" y="0"/>
                    <a:pt x="0" y="178"/>
                    <a:pt x="0" y="399"/>
                  </a:cubicBezTo>
                  <a:lnTo>
                    <a:pt x="0" y="1190"/>
                  </a:lnTo>
                  <a:cubicBezTo>
                    <a:pt x="0" y="1408"/>
                    <a:pt x="178" y="1586"/>
                    <a:pt x="396" y="1586"/>
                  </a:cubicBezTo>
                  <a:cubicBezTo>
                    <a:pt x="617" y="1586"/>
                    <a:pt x="794" y="1408"/>
                    <a:pt x="794" y="1190"/>
                  </a:cubicBezTo>
                  <a:lnTo>
                    <a:pt x="794" y="399"/>
                  </a:lnTo>
                  <a:cubicBezTo>
                    <a:pt x="794" y="178"/>
                    <a:pt x="617" y="0"/>
                    <a:pt x="396"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41"/>
            <p:cNvSpPr/>
            <p:nvPr/>
          </p:nvSpPr>
          <p:spPr>
            <a:xfrm>
              <a:off x="3440157" y="4102095"/>
              <a:ext cx="19044" cy="94862"/>
            </a:xfrm>
            <a:custGeom>
              <a:avLst/>
              <a:gdLst/>
              <a:ahLst/>
              <a:cxnLst/>
              <a:rect l="l" t="t" r="r" b="b"/>
              <a:pathLst>
                <a:path w="795" h="3960" extrusionOk="0">
                  <a:moveTo>
                    <a:pt x="396" y="0"/>
                  </a:moveTo>
                  <a:cubicBezTo>
                    <a:pt x="178" y="0"/>
                    <a:pt x="0" y="178"/>
                    <a:pt x="0" y="396"/>
                  </a:cubicBezTo>
                  <a:lnTo>
                    <a:pt x="0" y="3564"/>
                  </a:lnTo>
                  <a:cubicBezTo>
                    <a:pt x="0" y="3785"/>
                    <a:pt x="178" y="3960"/>
                    <a:pt x="396" y="3960"/>
                  </a:cubicBezTo>
                  <a:cubicBezTo>
                    <a:pt x="617" y="3960"/>
                    <a:pt x="794" y="3785"/>
                    <a:pt x="794" y="3564"/>
                  </a:cubicBezTo>
                  <a:lnTo>
                    <a:pt x="794" y="396"/>
                  </a:lnTo>
                  <a:cubicBezTo>
                    <a:pt x="794" y="178"/>
                    <a:pt x="617" y="0"/>
                    <a:pt x="396"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41"/>
            <p:cNvSpPr/>
            <p:nvPr/>
          </p:nvSpPr>
          <p:spPr>
            <a:xfrm>
              <a:off x="3553318" y="4140063"/>
              <a:ext cx="115248" cy="170775"/>
            </a:xfrm>
            <a:custGeom>
              <a:avLst/>
              <a:gdLst/>
              <a:ahLst/>
              <a:cxnLst/>
              <a:rect l="l" t="t" r="r" b="b"/>
              <a:pathLst>
                <a:path w="4811" h="7129" extrusionOk="0">
                  <a:moveTo>
                    <a:pt x="2404" y="0"/>
                  </a:moveTo>
                  <a:cubicBezTo>
                    <a:pt x="2291" y="0"/>
                    <a:pt x="2181" y="52"/>
                    <a:pt x="2105" y="138"/>
                  </a:cubicBezTo>
                  <a:lnTo>
                    <a:pt x="124" y="2119"/>
                  </a:lnTo>
                  <a:cubicBezTo>
                    <a:pt x="25" y="2237"/>
                    <a:pt x="0" y="2401"/>
                    <a:pt x="65" y="2541"/>
                  </a:cubicBezTo>
                  <a:cubicBezTo>
                    <a:pt x="130" y="2681"/>
                    <a:pt x="272" y="2773"/>
                    <a:pt x="426" y="2773"/>
                  </a:cubicBezTo>
                  <a:lnTo>
                    <a:pt x="1217" y="2773"/>
                  </a:lnTo>
                  <a:lnTo>
                    <a:pt x="1217" y="6337"/>
                  </a:lnTo>
                  <a:cubicBezTo>
                    <a:pt x="1220" y="6773"/>
                    <a:pt x="1572" y="7128"/>
                    <a:pt x="2008" y="7128"/>
                  </a:cubicBezTo>
                  <a:lnTo>
                    <a:pt x="2802" y="7128"/>
                  </a:lnTo>
                  <a:cubicBezTo>
                    <a:pt x="3239" y="7128"/>
                    <a:pt x="3594" y="6773"/>
                    <a:pt x="3594" y="6337"/>
                  </a:cubicBezTo>
                  <a:lnTo>
                    <a:pt x="3594" y="2773"/>
                  </a:lnTo>
                  <a:lnTo>
                    <a:pt x="4385" y="2773"/>
                  </a:lnTo>
                  <a:cubicBezTo>
                    <a:pt x="4541" y="2773"/>
                    <a:pt x="4681" y="2681"/>
                    <a:pt x="4746" y="2541"/>
                  </a:cubicBezTo>
                  <a:cubicBezTo>
                    <a:pt x="4810" y="2401"/>
                    <a:pt x="4786" y="2237"/>
                    <a:pt x="4687" y="2119"/>
                  </a:cubicBezTo>
                  <a:lnTo>
                    <a:pt x="2706" y="138"/>
                  </a:lnTo>
                  <a:cubicBezTo>
                    <a:pt x="2630" y="52"/>
                    <a:pt x="2520" y="0"/>
                    <a:pt x="2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41"/>
            <p:cNvSpPr/>
            <p:nvPr/>
          </p:nvSpPr>
          <p:spPr>
            <a:xfrm>
              <a:off x="3591933" y="3912399"/>
              <a:ext cx="189795" cy="104348"/>
            </a:xfrm>
            <a:custGeom>
              <a:avLst/>
              <a:gdLst/>
              <a:ahLst/>
              <a:cxnLst/>
              <a:rect l="l" t="t" r="r" b="b"/>
              <a:pathLst>
                <a:path w="7923" h="4356" extrusionOk="0">
                  <a:moveTo>
                    <a:pt x="1982" y="0"/>
                  </a:moveTo>
                  <a:lnTo>
                    <a:pt x="1" y="4355"/>
                  </a:lnTo>
                  <a:lnTo>
                    <a:pt x="7922" y="4355"/>
                  </a:lnTo>
                  <a:lnTo>
                    <a:pt x="5941" y="0"/>
                  </a:ln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2" name="Google Shape;1012;p41"/>
          <p:cNvGrpSpPr/>
          <p:nvPr/>
        </p:nvGrpSpPr>
        <p:grpSpPr>
          <a:xfrm>
            <a:off x="2678011" y="4464046"/>
            <a:ext cx="335897" cy="468940"/>
            <a:chOff x="4871935" y="1500990"/>
            <a:chExt cx="258503" cy="360890"/>
          </a:xfrm>
        </p:grpSpPr>
        <p:sp>
          <p:nvSpPr>
            <p:cNvPr id="1013" name="Google Shape;1013;p41"/>
            <p:cNvSpPr/>
            <p:nvPr/>
          </p:nvSpPr>
          <p:spPr>
            <a:xfrm>
              <a:off x="4871935" y="1500990"/>
              <a:ext cx="258503" cy="147570"/>
            </a:xfrm>
            <a:custGeom>
              <a:avLst/>
              <a:gdLst/>
              <a:ahLst/>
              <a:cxnLst/>
              <a:rect l="l" t="t" r="r" b="b"/>
              <a:pathLst>
                <a:path w="9892" h="5647" extrusionOk="0">
                  <a:moveTo>
                    <a:pt x="4920" y="0"/>
                  </a:moveTo>
                  <a:cubicBezTo>
                    <a:pt x="4661" y="29"/>
                    <a:pt x="4430" y="154"/>
                    <a:pt x="4276" y="356"/>
                  </a:cubicBezTo>
                  <a:cubicBezTo>
                    <a:pt x="4190" y="337"/>
                    <a:pt x="4093" y="318"/>
                    <a:pt x="3997" y="318"/>
                  </a:cubicBezTo>
                  <a:cubicBezTo>
                    <a:pt x="3449" y="318"/>
                    <a:pt x="2997" y="731"/>
                    <a:pt x="2988" y="1241"/>
                  </a:cubicBezTo>
                  <a:lnTo>
                    <a:pt x="2988" y="1251"/>
                  </a:lnTo>
                  <a:cubicBezTo>
                    <a:pt x="2939" y="1251"/>
                    <a:pt x="2901" y="1241"/>
                    <a:pt x="2853" y="1241"/>
                  </a:cubicBezTo>
                  <a:cubicBezTo>
                    <a:pt x="2257" y="1241"/>
                    <a:pt x="1766" y="1683"/>
                    <a:pt x="1766" y="2231"/>
                  </a:cubicBezTo>
                  <a:cubicBezTo>
                    <a:pt x="1766" y="2376"/>
                    <a:pt x="1795" y="2510"/>
                    <a:pt x="1853" y="2635"/>
                  </a:cubicBezTo>
                  <a:lnTo>
                    <a:pt x="1766" y="2635"/>
                  </a:lnTo>
                  <a:cubicBezTo>
                    <a:pt x="1170" y="2635"/>
                    <a:pt x="689" y="3078"/>
                    <a:pt x="689" y="3626"/>
                  </a:cubicBezTo>
                  <a:cubicBezTo>
                    <a:pt x="680" y="3760"/>
                    <a:pt x="718" y="3895"/>
                    <a:pt x="776" y="4020"/>
                  </a:cubicBezTo>
                  <a:lnTo>
                    <a:pt x="641" y="4020"/>
                  </a:lnTo>
                  <a:cubicBezTo>
                    <a:pt x="638" y="4020"/>
                    <a:pt x="634" y="4020"/>
                    <a:pt x="631" y="4020"/>
                  </a:cubicBezTo>
                  <a:cubicBezTo>
                    <a:pt x="111" y="4020"/>
                    <a:pt x="0" y="4752"/>
                    <a:pt x="507" y="4905"/>
                  </a:cubicBezTo>
                  <a:cubicBezTo>
                    <a:pt x="478" y="4962"/>
                    <a:pt x="459" y="5039"/>
                    <a:pt x="459" y="5107"/>
                  </a:cubicBezTo>
                  <a:cubicBezTo>
                    <a:pt x="477" y="5403"/>
                    <a:pt x="719" y="5646"/>
                    <a:pt x="1020" y="5646"/>
                  </a:cubicBezTo>
                  <a:cubicBezTo>
                    <a:pt x="1032" y="5646"/>
                    <a:pt x="1043" y="5646"/>
                    <a:pt x="1055" y="5645"/>
                  </a:cubicBezTo>
                  <a:lnTo>
                    <a:pt x="8844" y="5645"/>
                  </a:lnTo>
                  <a:cubicBezTo>
                    <a:pt x="8855" y="5646"/>
                    <a:pt x="8867" y="5646"/>
                    <a:pt x="8878" y="5646"/>
                  </a:cubicBezTo>
                  <a:cubicBezTo>
                    <a:pt x="9180" y="5646"/>
                    <a:pt x="9421" y="5403"/>
                    <a:pt x="9430" y="5107"/>
                  </a:cubicBezTo>
                  <a:cubicBezTo>
                    <a:pt x="9430" y="5039"/>
                    <a:pt x="9421" y="4962"/>
                    <a:pt x="9392" y="4905"/>
                  </a:cubicBezTo>
                  <a:cubicBezTo>
                    <a:pt x="9892" y="4760"/>
                    <a:pt x="9786" y="4020"/>
                    <a:pt x="9267" y="4020"/>
                  </a:cubicBezTo>
                  <a:lnTo>
                    <a:pt x="9132" y="4020"/>
                  </a:lnTo>
                  <a:cubicBezTo>
                    <a:pt x="9190" y="3895"/>
                    <a:pt x="9219" y="3760"/>
                    <a:pt x="9219" y="3626"/>
                  </a:cubicBezTo>
                  <a:cubicBezTo>
                    <a:pt x="9219" y="3078"/>
                    <a:pt x="8728" y="2635"/>
                    <a:pt x="8142" y="2635"/>
                  </a:cubicBezTo>
                  <a:lnTo>
                    <a:pt x="8046" y="2635"/>
                  </a:lnTo>
                  <a:cubicBezTo>
                    <a:pt x="8103" y="2510"/>
                    <a:pt x="8132" y="2376"/>
                    <a:pt x="8132" y="2231"/>
                  </a:cubicBezTo>
                  <a:cubicBezTo>
                    <a:pt x="8132" y="1683"/>
                    <a:pt x="7651" y="1241"/>
                    <a:pt x="7055" y="1241"/>
                  </a:cubicBezTo>
                  <a:cubicBezTo>
                    <a:pt x="7007" y="1241"/>
                    <a:pt x="6959" y="1251"/>
                    <a:pt x="6911" y="1251"/>
                  </a:cubicBezTo>
                  <a:lnTo>
                    <a:pt x="6911" y="1241"/>
                  </a:lnTo>
                  <a:cubicBezTo>
                    <a:pt x="6911" y="731"/>
                    <a:pt x="6459" y="318"/>
                    <a:pt x="5901" y="318"/>
                  </a:cubicBezTo>
                  <a:cubicBezTo>
                    <a:pt x="5805" y="318"/>
                    <a:pt x="5718" y="337"/>
                    <a:pt x="5622" y="356"/>
                  </a:cubicBezTo>
                  <a:cubicBezTo>
                    <a:pt x="5468" y="154"/>
                    <a:pt x="5238" y="29"/>
                    <a:pt x="49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4" name="Google Shape;1014;p41"/>
            <p:cNvSpPr/>
            <p:nvPr/>
          </p:nvSpPr>
          <p:spPr>
            <a:xfrm>
              <a:off x="4984671" y="1500990"/>
              <a:ext cx="145271" cy="147544"/>
            </a:xfrm>
            <a:custGeom>
              <a:avLst/>
              <a:gdLst/>
              <a:ahLst/>
              <a:cxnLst/>
              <a:rect l="l" t="t" r="r" b="b"/>
              <a:pathLst>
                <a:path w="5559" h="5646" extrusionOk="0">
                  <a:moveTo>
                    <a:pt x="2943" y="5645"/>
                  </a:moveTo>
                  <a:cubicBezTo>
                    <a:pt x="2949" y="5645"/>
                    <a:pt x="2955" y="5645"/>
                    <a:pt x="2961" y="5645"/>
                  </a:cubicBezTo>
                  <a:cubicBezTo>
                    <a:pt x="2967" y="5645"/>
                    <a:pt x="2973" y="5645"/>
                    <a:pt x="2979" y="5645"/>
                  </a:cubicBezTo>
                  <a:close/>
                  <a:moveTo>
                    <a:pt x="606" y="0"/>
                  </a:moveTo>
                  <a:cubicBezTo>
                    <a:pt x="366" y="29"/>
                    <a:pt x="145" y="135"/>
                    <a:pt x="1" y="327"/>
                  </a:cubicBezTo>
                  <a:cubicBezTo>
                    <a:pt x="3068" y="1501"/>
                    <a:pt x="3385" y="4597"/>
                    <a:pt x="3491" y="4895"/>
                  </a:cubicBezTo>
                  <a:cubicBezTo>
                    <a:pt x="3520" y="4962"/>
                    <a:pt x="3530" y="5030"/>
                    <a:pt x="3530" y="5097"/>
                  </a:cubicBezTo>
                  <a:cubicBezTo>
                    <a:pt x="3520" y="5402"/>
                    <a:pt x="3271" y="5636"/>
                    <a:pt x="2979" y="5645"/>
                  </a:cubicBezTo>
                  <a:lnTo>
                    <a:pt x="4530" y="5645"/>
                  </a:lnTo>
                  <a:cubicBezTo>
                    <a:pt x="4536" y="5645"/>
                    <a:pt x="4542" y="5645"/>
                    <a:pt x="4548" y="5645"/>
                  </a:cubicBezTo>
                  <a:cubicBezTo>
                    <a:pt x="4857" y="5645"/>
                    <a:pt x="5107" y="5408"/>
                    <a:pt x="5116" y="5097"/>
                  </a:cubicBezTo>
                  <a:cubicBezTo>
                    <a:pt x="5116" y="5030"/>
                    <a:pt x="5107" y="4962"/>
                    <a:pt x="5078" y="4895"/>
                  </a:cubicBezTo>
                  <a:cubicBezTo>
                    <a:pt x="5559" y="4741"/>
                    <a:pt x="5453" y="4030"/>
                    <a:pt x="4953" y="4020"/>
                  </a:cubicBezTo>
                  <a:lnTo>
                    <a:pt x="4818" y="4020"/>
                  </a:lnTo>
                  <a:cubicBezTo>
                    <a:pt x="4876" y="3895"/>
                    <a:pt x="4905" y="3760"/>
                    <a:pt x="4905" y="3626"/>
                  </a:cubicBezTo>
                  <a:cubicBezTo>
                    <a:pt x="4905" y="3078"/>
                    <a:pt x="4414" y="2635"/>
                    <a:pt x="3828" y="2635"/>
                  </a:cubicBezTo>
                  <a:lnTo>
                    <a:pt x="3732" y="2635"/>
                  </a:lnTo>
                  <a:cubicBezTo>
                    <a:pt x="3789" y="2510"/>
                    <a:pt x="3818" y="2376"/>
                    <a:pt x="3818" y="2231"/>
                  </a:cubicBezTo>
                  <a:cubicBezTo>
                    <a:pt x="3818" y="1683"/>
                    <a:pt x="3337" y="1241"/>
                    <a:pt x="2741" y="1241"/>
                  </a:cubicBezTo>
                  <a:cubicBezTo>
                    <a:pt x="2693" y="1241"/>
                    <a:pt x="2645" y="1251"/>
                    <a:pt x="2597" y="1251"/>
                  </a:cubicBezTo>
                  <a:lnTo>
                    <a:pt x="2597" y="1241"/>
                  </a:lnTo>
                  <a:cubicBezTo>
                    <a:pt x="2597" y="731"/>
                    <a:pt x="2145" y="318"/>
                    <a:pt x="1587" y="318"/>
                  </a:cubicBezTo>
                  <a:cubicBezTo>
                    <a:pt x="1491" y="318"/>
                    <a:pt x="1404" y="337"/>
                    <a:pt x="1308" y="356"/>
                  </a:cubicBezTo>
                  <a:cubicBezTo>
                    <a:pt x="1154" y="154"/>
                    <a:pt x="924" y="29"/>
                    <a:pt x="6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1"/>
            <p:cNvSpPr/>
            <p:nvPr/>
          </p:nvSpPr>
          <p:spPr>
            <a:xfrm>
              <a:off x="4882911" y="1623107"/>
              <a:ext cx="237205" cy="238773"/>
            </a:xfrm>
            <a:custGeom>
              <a:avLst/>
              <a:gdLst/>
              <a:ahLst/>
              <a:cxnLst/>
              <a:rect l="l" t="t" r="r" b="b"/>
              <a:pathLst>
                <a:path w="9077" h="9137" extrusionOk="0">
                  <a:moveTo>
                    <a:pt x="4529" y="1"/>
                  </a:moveTo>
                  <a:cubicBezTo>
                    <a:pt x="4052" y="1"/>
                    <a:pt x="3662" y="386"/>
                    <a:pt x="3644" y="856"/>
                  </a:cubicBezTo>
                  <a:lnTo>
                    <a:pt x="3644" y="856"/>
                  </a:lnTo>
                  <a:cubicBezTo>
                    <a:pt x="3625" y="391"/>
                    <a:pt x="3250" y="10"/>
                    <a:pt x="2777" y="10"/>
                  </a:cubicBezTo>
                  <a:cubicBezTo>
                    <a:pt x="2772" y="10"/>
                    <a:pt x="2766" y="10"/>
                    <a:pt x="2760" y="10"/>
                  </a:cubicBezTo>
                  <a:lnTo>
                    <a:pt x="2750" y="10"/>
                  </a:lnTo>
                  <a:cubicBezTo>
                    <a:pt x="2745" y="10"/>
                    <a:pt x="2739" y="10"/>
                    <a:pt x="2734" y="10"/>
                  </a:cubicBezTo>
                  <a:cubicBezTo>
                    <a:pt x="2221" y="10"/>
                    <a:pt x="1821" y="453"/>
                    <a:pt x="1863" y="966"/>
                  </a:cubicBezTo>
                  <a:lnTo>
                    <a:pt x="1863" y="966"/>
                  </a:lnTo>
                  <a:lnTo>
                    <a:pt x="1846" y="789"/>
                  </a:lnTo>
                  <a:cubicBezTo>
                    <a:pt x="1799" y="353"/>
                    <a:pt x="1424" y="10"/>
                    <a:pt x="989" y="10"/>
                  </a:cubicBezTo>
                  <a:cubicBezTo>
                    <a:pt x="983" y="10"/>
                    <a:pt x="977" y="10"/>
                    <a:pt x="971" y="10"/>
                  </a:cubicBezTo>
                  <a:cubicBezTo>
                    <a:pt x="966" y="10"/>
                    <a:pt x="961" y="10"/>
                    <a:pt x="956" y="10"/>
                  </a:cubicBezTo>
                  <a:cubicBezTo>
                    <a:pt x="406" y="10"/>
                    <a:pt x="1" y="516"/>
                    <a:pt x="96" y="1049"/>
                  </a:cubicBezTo>
                  <a:lnTo>
                    <a:pt x="1510" y="8655"/>
                  </a:lnTo>
                  <a:cubicBezTo>
                    <a:pt x="1558" y="8934"/>
                    <a:pt x="1808" y="9136"/>
                    <a:pt x="2087" y="9136"/>
                  </a:cubicBezTo>
                  <a:lnTo>
                    <a:pt x="6991" y="9136"/>
                  </a:lnTo>
                  <a:cubicBezTo>
                    <a:pt x="7279" y="9136"/>
                    <a:pt x="7520" y="8934"/>
                    <a:pt x="7568" y="8655"/>
                  </a:cubicBezTo>
                  <a:lnTo>
                    <a:pt x="8981" y="1049"/>
                  </a:lnTo>
                  <a:cubicBezTo>
                    <a:pt x="9077" y="506"/>
                    <a:pt x="8672" y="10"/>
                    <a:pt x="8122" y="10"/>
                  </a:cubicBezTo>
                  <a:cubicBezTo>
                    <a:pt x="8117" y="10"/>
                    <a:pt x="8112" y="10"/>
                    <a:pt x="8106" y="10"/>
                  </a:cubicBezTo>
                  <a:cubicBezTo>
                    <a:pt x="8100" y="10"/>
                    <a:pt x="8094" y="10"/>
                    <a:pt x="8088" y="10"/>
                  </a:cubicBezTo>
                  <a:cubicBezTo>
                    <a:pt x="7644" y="10"/>
                    <a:pt x="7279" y="353"/>
                    <a:pt x="7231" y="789"/>
                  </a:cubicBezTo>
                  <a:lnTo>
                    <a:pt x="7214" y="966"/>
                  </a:lnTo>
                  <a:lnTo>
                    <a:pt x="7214" y="966"/>
                  </a:lnTo>
                  <a:cubicBezTo>
                    <a:pt x="7256" y="453"/>
                    <a:pt x="6856" y="10"/>
                    <a:pt x="6344" y="10"/>
                  </a:cubicBezTo>
                  <a:cubicBezTo>
                    <a:pt x="6338" y="10"/>
                    <a:pt x="6333" y="10"/>
                    <a:pt x="6327" y="10"/>
                  </a:cubicBezTo>
                  <a:lnTo>
                    <a:pt x="6318" y="10"/>
                  </a:lnTo>
                  <a:cubicBezTo>
                    <a:pt x="6312" y="10"/>
                    <a:pt x="6306" y="10"/>
                    <a:pt x="6300" y="10"/>
                  </a:cubicBezTo>
                  <a:cubicBezTo>
                    <a:pt x="5828" y="10"/>
                    <a:pt x="5452" y="391"/>
                    <a:pt x="5433" y="856"/>
                  </a:cubicBezTo>
                  <a:lnTo>
                    <a:pt x="5433" y="856"/>
                  </a:lnTo>
                  <a:cubicBezTo>
                    <a:pt x="5415" y="386"/>
                    <a:pt x="5026" y="1"/>
                    <a:pt x="45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1"/>
            <p:cNvSpPr/>
            <p:nvPr/>
          </p:nvSpPr>
          <p:spPr>
            <a:xfrm>
              <a:off x="4919575" y="1623316"/>
              <a:ext cx="200828" cy="238564"/>
            </a:xfrm>
            <a:custGeom>
              <a:avLst/>
              <a:gdLst/>
              <a:ahLst/>
              <a:cxnLst/>
              <a:rect l="l" t="t" r="r" b="b"/>
              <a:pathLst>
                <a:path w="7685" h="9129" extrusionOk="0">
                  <a:moveTo>
                    <a:pt x="6697" y="1"/>
                  </a:moveTo>
                  <a:cubicBezTo>
                    <a:pt x="6391" y="1"/>
                    <a:pt x="6117" y="152"/>
                    <a:pt x="5963" y="406"/>
                  </a:cubicBezTo>
                  <a:cubicBezTo>
                    <a:pt x="6078" y="599"/>
                    <a:pt x="6117" y="820"/>
                    <a:pt x="6078" y="1041"/>
                  </a:cubicBezTo>
                  <a:lnTo>
                    <a:pt x="4896" y="7484"/>
                  </a:lnTo>
                  <a:cubicBezTo>
                    <a:pt x="4790" y="8032"/>
                    <a:pt x="4309" y="8426"/>
                    <a:pt x="3761" y="8426"/>
                  </a:cubicBezTo>
                  <a:lnTo>
                    <a:pt x="549" y="8426"/>
                  </a:lnTo>
                  <a:cubicBezTo>
                    <a:pt x="318" y="8426"/>
                    <a:pt x="107" y="8301"/>
                    <a:pt x="1" y="8090"/>
                  </a:cubicBezTo>
                  <a:lnTo>
                    <a:pt x="1" y="8090"/>
                  </a:lnTo>
                  <a:lnTo>
                    <a:pt x="97" y="8647"/>
                  </a:lnTo>
                  <a:cubicBezTo>
                    <a:pt x="155" y="8926"/>
                    <a:pt x="395" y="9128"/>
                    <a:pt x="684" y="9128"/>
                  </a:cubicBezTo>
                  <a:lnTo>
                    <a:pt x="5588" y="9128"/>
                  </a:lnTo>
                  <a:cubicBezTo>
                    <a:pt x="5867" y="9128"/>
                    <a:pt x="6107" y="8926"/>
                    <a:pt x="6165" y="8647"/>
                  </a:cubicBezTo>
                  <a:lnTo>
                    <a:pt x="6261" y="8090"/>
                  </a:lnTo>
                  <a:lnTo>
                    <a:pt x="7569" y="1060"/>
                  </a:lnTo>
                  <a:cubicBezTo>
                    <a:pt x="7684" y="531"/>
                    <a:pt x="7290" y="22"/>
                    <a:pt x="6751" y="2"/>
                  </a:cubicBezTo>
                  <a:cubicBezTo>
                    <a:pt x="6733" y="1"/>
                    <a:pt x="6715" y="1"/>
                    <a:pt x="6697"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1"/>
            <p:cNvSpPr/>
            <p:nvPr/>
          </p:nvSpPr>
          <p:spPr>
            <a:xfrm>
              <a:off x="5016840" y="1623107"/>
              <a:ext cx="56054" cy="238773"/>
            </a:xfrm>
            <a:custGeom>
              <a:avLst/>
              <a:gdLst/>
              <a:ahLst/>
              <a:cxnLst/>
              <a:rect l="l" t="t" r="r" b="b"/>
              <a:pathLst>
                <a:path w="2145" h="9137" extrusionOk="0">
                  <a:moveTo>
                    <a:pt x="1193" y="1"/>
                  </a:moveTo>
                  <a:cubicBezTo>
                    <a:pt x="712" y="1"/>
                    <a:pt x="327" y="385"/>
                    <a:pt x="308" y="857"/>
                  </a:cubicBezTo>
                  <a:lnTo>
                    <a:pt x="0" y="9136"/>
                  </a:lnTo>
                  <a:lnTo>
                    <a:pt x="1174" y="9136"/>
                  </a:lnTo>
                  <a:lnTo>
                    <a:pt x="2077" y="991"/>
                  </a:lnTo>
                  <a:cubicBezTo>
                    <a:pt x="2145" y="462"/>
                    <a:pt x="1731" y="1"/>
                    <a:pt x="1202"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1"/>
            <p:cNvSpPr/>
            <p:nvPr/>
          </p:nvSpPr>
          <p:spPr>
            <a:xfrm>
              <a:off x="4919575" y="1623316"/>
              <a:ext cx="200828" cy="238564"/>
            </a:xfrm>
            <a:custGeom>
              <a:avLst/>
              <a:gdLst/>
              <a:ahLst/>
              <a:cxnLst/>
              <a:rect l="l" t="t" r="r" b="b"/>
              <a:pathLst>
                <a:path w="7685" h="9129" extrusionOk="0">
                  <a:moveTo>
                    <a:pt x="6697" y="1"/>
                  </a:moveTo>
                  <a:cubicBezTo>
                    <a:pt x="6391" y="1"/>
                    <a:pt x="6117" y="152"/>
                    <a:pt x="5963" y="406"/>
                  </a:cubicBezTo>
                  <a:cubicBezTo>
                    <a:pt x="6078" y="599"/>
                    <a:pt x="6117" y="820"/>
                    <a:pt x="6078" y="1041"/>
                  </a:cubicBezTo>
                  <a:lnTo>
                    <a:pt x="4896" y="7484"/>
                  </a:lnTo>
                  <a:cubicBezTo>
                    <a:pt x="4790" y="8032"/>
                    <a:pt x="4309" y="8426"/>
                    <a:pt x="3761" y="8426"/>
                  </a:cubicBezTo>
                  <a:lnTo>
                    <a:pt x="549" y="8426"/>
                  </a:lnTo>
                  <a:cubicBezTo>
                    <a:pt x="318" y="8426"/>
                    <a:pt x="107" y="8301"/>
                    <a:pt x="1" y="8090"/>
                  </a:cubicBezTo>
                  <a:lnTo>
                    <a:pt x="1" y="8090"/>
                  </a:lnTo>
                  <a:lnTo>
                    <a:pt x="97" y="8647"/>
                  </a:lnTo>
                  <a:cubicBezTo>
                    <a:pt x="155" y="8926"/>
                    <a:pt x="395" y="9128"/>
                    <a:pt x="684" y="9128"/>
                  </a:cubicBezTo>
                  <a:lnTo>
                    <a:pt x="5588" y="9128"/>
                  </a:lnTo>
                  <a:cubicBezTo>
                    <a:pt x="5867" y="9128"/>
                    <a:pt x="6107" y="8926"/>
                    <a:pt x="6165" y="8647"/>
                  </a:cubicBezTo>
                  <a:lnTo>
                    <a:pt x="6261" y="8090"/>
                  </a:lnTo>
                  <a:lnTo>
                    <a:pt x="7569" y="1060"/>
                  </a:lnTo>
                  <a:cubicBezTo>
                    <a:pt x="7684" y="531"/>
                    <a:pt x="7290" y="22"/>
                    <a:pt x="6751" y="2"/>
                  </a:cubicBezTo>
                  <a:cubicBezTo>
                    <a:pt x="6733" y="1"/>
                    <a:pt x="6715" y="1"/>
                    <a:pt x="66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1"/>
            <p:cNvSpPr/>
            <p:nvPr/>
          </p:nvSpPr>
          <p:spPr>
            <a:xfrm>
              <a:off x="5016840" y="1623107"/>
              <a:ext cx="56054" cy="238773"/>
            </a:xfrm>
            <a:custGeom>
              <a:avLst/>
              <a:gdLst/>
              <a:ahLst/>
              <a:cxnLst/>
              <a:rect l="l" t="t" r="r" b="b"/>
              <a:pathLst>
                <a:path w="2145" h="9137" extrusionOk="0">
                  <a:moveTo>
                    <a:pt x="1193" y="1"/>
                  </a:moveTo>
                  <a:cubicBezTo>
                    <a:pt x="712" y="1"/>
                    <a:pt x="327" y="385"/>
                    <a:pt x="308" y="857"/>
                  </a:cubicBezTo>
                  <a:lnTo>
                    <a:pt x="0" y="9136"/>
                  </a:lnTo>
                  <a:lnTo>
                    <a:pt x="1174" y="9136"/>
                  </a:lnTo>
                  <a:lnTo>
                    <a:pt x="2077" y="991"/>
                  </a:lnTo>
                  <a:cubicBezTo>
                    <a:pt x="2145" y="462"/>
                    <a:pt x="1731" y="1"/>
                    <a:pt x="1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1"/>
            <p:cNvSpPr/>
            <p:nvPr/>
          </p:nvSpPr>
          <p:spPr>
            <a:xfrm>
              <a:off x="4927624" y="1567836"/>
              <a:ext cx="34207" cy="32195"/>
            </a:xfrm>
            <a:custGeom>
              <a:avLst/>
              <a:gdLst/>
              <a:ahLst/>
              <a:cxnLst/>
              <a:rect l="l" t="t" r="r" b="b"/>
              <a:pathLst>
                <a:path w="1309" h="1232" extrusionOk="0">
                  <a:moveTo>
                    <a:pt x="1030" y="0"/>
                  </a:moveTo>
                  <a:cubicBezTo>
                    <a:pt x="462" y="0"/>
                    <a:pt x="1" y="452"/>
                    <a:pt x="1" y="1020"/>
                  </a:cubicBezTo>
                  <a:cubicBezTo>
                    <a:pt x="1" y="1135"/>
                    <a:pt x="97" y="1231"/>
                    <a:pt x="212" y="1231"/>
                  </a:cubicBezTo>
                  <a:cubicBezTo>
                    <a:pt x="328" y="1231"/>
                    <a:pt x="424" y="1135"/>
                    <a:pt x="424" y="1020"/>
                  </a:cubicBezTo>
                  <a:cubicBezTo>
                    <a:pt x="424" y="683"/>
                    <a:pt x="693" y="414"/>
                    <a:pt x="1030" y="414"/>
                  </a:cubicBezTo>
                  <a:cubicBezTo>
                    <a:pt x="1308" y="414"/>
                    <a:pt x="1308" y="0"/>
                    <a:pt x="10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1"/>
            <p:cNvSpPr/>
            <p:nvPr/>
          </p:nvSpPr>
          <p:spPr>
            <a:xfrm>
              <a:off x="5039967" y="1589187"/>
              <a:ext cx="33946" cy="32195"/>
            </a:xfrm>
            <a:custGeom>
              <a:avLst/>
              <a:gdLst/>
              <a:ahLst/>
              <a:cxnLst/>
              <a:rect l="l" t="t" r="r" b="b"/>
              <a:pathLst>
                <a:path w="1299" h="1232" extrusionOk="0">
                  <a:moveTo>
                    <a:pt x="279" y="1"/>
                  </a:moveTo>
                  <a:cubicBezTo>
                    <a:pt x="0" y="1"/>
                    <a:pt x="0" y="414"/>
                    <a:pt x="279" y="414"/>
                  </a:cubicBezTo>
                  <a:cubicBezTo>
                    <a:pt x="615" y="414"/>
                    <a:pt x="885" y="683"/>
                    <a:pt x="885" y="1020"/>
                  </a:cubicBezTo>
                  <a:cubicBezTo>
                    <a:pt x="885" y="1135"/>
                    <a:pt x="981" y="1232"/>
                    <a:pt x="1096" y="1232"/>
                  </a:cubicBezTo>
                  <a:cubicBezTo>
                    <a:pt x="1212" y="1232"/>
                    <a:pt x="1298" y="1135"/>
                    <a:pt x="1298" y="1020"/>
                  </a:cubicBezTo>
                  <a:cubicBezTo>
                    <a:pt x="1298" y="453"/>
                    <a:pt x="846" y="1"/>
                    <a:pt x="2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1"/>
            <p:cNvSpPr/>
            <p:nvPr/>
          </p:nvSpPr>
          <p:spPr>
            <a:xfrm>
              <a:off x="4988146" y="1526469"/>
              <a:ext cx="39277" cy="27570"/>
            </a:xfrm>
            <a:custGeom>
              <a:avLst/>
              <a:gdLst/>
              <a:ahLst/>
              <a:cxnLst/>
              <a:rect l="l" t="t" r="r" b="b"/>
              <a:pathLst>
                <a:path w="1503" h="1055" extrusionOk="0">
                  <a:moveTo>
                    <a:pt x="481" y="0"/>
                  </a:moveTo>
                  <a:cubicBezTo>
                    <a:pt x="406" y="0"/>
                    <a:pt x="329" y="8"/>
                    <a:pt x="252" y="26"/>
                  </a:cubicBezTo>
                  <a:cubicBezTo>
                    <a:pt x="1" y="79"/>
                    <a:pt x="60" y="435"/>
                    <a:pt x="295" y="435"/>
                  </a:cubicBezTo>
                  <a:cubicBezTo>
                    <a:pt x="312" y="435"/>
                    <a:pt x="330" y="433"/>
                    <a:pt x="348" y="429"/>
                  </a:cubicBezTo>
                  <a:cubicBezTo>
                    <a:pt x="389" y="421"/>
                    <a:pt x="431" y="416"/>
                    <a:pt x="472" y="416"/>
                  </a:cubicBezTo>
                  <a:cubicBezTo>
                    <a:pt x="746" y="416"/>
                    <a:pt x="1003" y="606"/>
                    <a:pt x="1070" y="891"/>
                  </a:cubicBezTo>
                  <a:cubicBezTo>
                    <a:pt x="1089" y="987"/>
                    <a:pt x="1166" y="1054"/>
                    <a:pt x="1271" y="1054"/>
                  </a:cubicBezTo>
                  <a:cubicBezTo>
                    <a:pt x="1406" y="1054"/>
                    <a:pt x="1502" y="929"/>
                    <a:pt x="1473" y="804"/>
                  </a:cubicBezTo>
                  <a:cubicBezTo>
                    <a:pt x="1366" y="324"/>
                    <a:pt x="951" y="0"/>
                    <a:pt x="4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41"/>
            <p:cNvSpPr/>
            <p:nvPr/>
          </p:nvSpPr>
          <p:spPr>
            <a:xfrm>
              <a:off x="4930132" y="1623107"/>
              <a:ext cx="56080" cy="238773"/>
            </a:xfrm>
            <a:custGeom>
              <a:avLst/>
              <a:gdLst/>
              <a:ahLst/>
              <a:cxnLst/>
              <a:rect l="l" t="t" r="r" b="b"/>
              <a:pathLst>
                <a:path w="2146" h="9137" extrusionOk="0">
                  <a:moveTo>
                    <a:pt x="934" y="1"/>
                  </a:moveTo>
                  <a:cubicBezTo>
                    <a:pt x="405" y="1"/>
                    <a:pt x="1" y="462"/>
                    <a:pt x="59" y="982"/>
                  </a:cubicBezTo>
                  <a:lnTo>
                    <a:pt x="962" y="9136"/>
                  </a:lnTo>
                  <a:lnTo>
                    <a:pt x="2145" y="9136"/>
                  </a:lnTo>
                  <a:lnTo>
                    <a:pt x="1838" y="857"/>
                  </a:lnTo>
                  <a:cubicBezTo>
                    <a:pt x="1818" y="376"/>
                    <a:pt x="1424" y="1"/>
                    <a:pt x="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41"/>
            <p:cNvSpPr/>
            <p:nvPr/>
          </p:nvSpPr>
          <p:spPr>
            <a:xfrm>
              <a:off x="4929636" y="1696748"/>
              <a:ext cx="143520" cy="99042"/>
            </a:xfrm>
            <a:custGeom>
              <a:avLst/>
              <a:gdLst/>
              <a:ahLst/>
              <a:cxnLst/>
              <a:rect l="l" t="t" r="r" b="b"/>
              <a:pathLst>
                <a:path w="5492" h="3790" extrusionOk="0">
                  <a:moveTo>
                    <a:pt x="2751" y="0"/>
                  </a:moveTo>
                  <a:cubicBezTo>
                    <a:pt x="1231" y="0"/>
                    <a:pt x="1" y="847"/>
                    <a:pt x="1" y="1895"/>
                  </a:cubicBezTo>
                  <a:cubicBezTo>
                    <a:pt x="1" y="2943"/>
                    <a:pt x="1231" y="3789"/>
                    <a:pt x="2751" y="3789"/>
                  </a:cubicBezTo>
                  <a:cubicBezTo>
                    <a:pt x="4261" y="3789"/>
                    <a:pt x="5491" y="2943"/>
                    <a:pt x="5491" y="1895"/>
                  </a:cubicBezTo>
                  <a:cubicBezTo>
                    <a:pt x="5491" y="847"/>
                    <a:pt x="4261" y="0"/>
                    <a:pt x="27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5" name="Google Shape;1025;p41"/>
          <p:cNvGrpSpPr/>
          <p:nvPr/>
        </p:nvGrpSpPr>
        <p:grpSpPr>
          <a:xfrm>
            <a:off x="791968" y="4428443"/>
            <a:ext cx="394013" cy="436769"/>
            <a:chOff x="3082217" y="2788586"/>
            <a:chExt cx="288866" cy="320236"/>
          </a:xfrm>
        </p:grpSpPr>
        <p:sp>
          <p:nvSpPr>
            <p:cNvPr id="1026" name="Google Shape;1026;p41"/>
            <p:cNvSpPr/>
            <p:nvPr/>
          </p:nvSpPr>
          <p:spPr>
            <a:xfrm>
              <a:off x="3082401" y="2867508"/>
              <a:ext cx="275178" cy="241313"/>
            </a:xfrm>
            <a:custGeom>
              <a:avLst/>
              <a:gdLst/>
              <a:ahLst/>
              <a:cxnLst/>
              <a:rect l="l" t="t" r="r" b="b"/>
              <a:pathLst>
                <a:path w="10474" h="9185" extrusionOk="0">
                  <a:moveTo>
                    <a:pt x="3096" y="0"/>
                  </a:moveTo>
                  <a:cubicBezTo>
                    <a:pt x="2877" y="0"/>
                    <a:pt x="2660" y="23"/>
                    <a:pt x="2456" y="78"/>
                  </a:cubicBezTo>
                  <a:cubicBezTo>
                    <a:pt x="1263" y="383"/>
                    <a:pt x="0" y="1666"/>
                    <a:pt x="0" y="3782"/>
                  </a:cubicBezTo>
                  <a:cubicBezTo>
                    <a:pt x="0" y="5217"/>
                    <a:pt x="909" y="7194"/>
                    <a:pt x="2033" y="8311"/>
                  </a:cubicBezTo>
                  <a:cubicBezTo>
                    <a:pt x="2567" y="8845"/>
                    <a:pt x="3142" y="9185"/>
                    <a:pt x="3690" y="9185"/>
                  </a:cubicBezTo>
                  <a:cubicBezTo>
                    <a:pt x="4016" y="9185"/>
                    <a:pt x="4335" y="9136"/>
                    <a:pt x="4641" y="9046"/>
                  </a:cubicBezTo>
                  <a:cubicBezTo>
                    <a:pt x="4835" y="8987"/>
                    <a:pt x="5036" y="8958"/>
                    <a:pt x="5237" y="8958"/>
                  </a:cubicBezTo>
                  <a:cubicBezTo>
                    <a:pt x="5438" y="8958"/>
                    <a:pt x="5639" y="8987"/>
                    <a:pt x="5834" y="9046"/>
                  </a:cubicBezTo>
                  <a:cubicBezTo>
                    <a:pt x="6139" y="9136"/>
                    <a:pt x="6458" y="9185"/>
                    <a:pt x="6784" y="9185"/>
                  </a:cubicBezTo>
                  <a:cubicBezTo>
                    <a:pt x="7304" y="9185"/>
                    <a:pt x="7852" y="8873"/>
                    <a:pt x="8365" y="8387"/>
                  </a:cubicBezTo>
                  <a:cubicBezTo>
                    <a:pt x="9524" y="7277"/>
                    <a:pt x="10474" y="5252"/>
                    <a:pt x="10474" y="3782"/>
                  </a:cubicBezTo>
                  <a:cubicBezTo>
                    <a:pt x="10474" y="1666"/>
                    <a:pt x="9205" y="383"/>
                    <a:pt x="8018" y="78"/>
                  </a:cubicBezTo>
                  <a:cubicBezTo>
                    <a:pt x="7812" y="23"/>
                    <a:pt x="7594" y="0"/>
                    <a:pt x="7375" y="0"/>
                  </a:cubicBezTo>
                  <a:cubicBezTo>
                    <a:pt x="6985" y="0"/>
                    <a:pt x="6592" y="72"/>
                    <a:pt x="6250" y="161"/>
                  </a:cubicBezTo>
                  <a:cubicBezTo>
                    <a:pt x="6139" y="189"/>
                    <a:pt x="6028" y="216"/>
                    <a:pt x="5910" y="237"/>
                  </a:cubicBezTo>
                  <a:cubicBezTo>
                    <a:pt x="5687" y="273"/>
                    <a:pt x="5462" y="291"/>
                    <a:pt x="5238" y="291"/>
                  </a:cubicBezTo>
                  <a:cubicBezTo>
                    <a:pt x="4896" y="291"/>
                    <a:pt x="4555" y="249"/>
                    <a:pt x="4224" y="161"/>
                  </a:cubicBezTo>
                  <a:cubicBezTo>
                    <a:pt x="3882" y="72"/>
                    <a:pt x="3486" y="0"/>
                    <a:pt x="3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1"/>
            <p:cNvSpPr/>
            <p:nvPr/>
          </p:nvSpPr>
          <p:spPr>
            <a:xfrm>
              <a:off x="3082217" y="2867508"/>
              <a:ext cx="219980" cy="241313"/>
            </a:xfrm>
            <a:custGeom>
              <a:avLst/>
              <a:gdLst/>
              <a:ahLst/>
              <a:cxnLst/>
              <a:rect l="l" t="t" r="r" b="b"/>
              <a:pathLst>
                <a:path w="8373" h="9185" extrusionOk="0">
                  <a:moveTo>
                    <a:pt x="8372" y="8380"/>
                  </a:moveTo>
                  <a:cubicBezTo>
                    <a:pt x="8369" y="8383"/>
                    <a:pt x="8366" y="8386"/>
                    <a:pt x="8364" y="8389"/>
                  </a:cubicBezTo>
                  <a:lnTo>
                    <a:pt x="8364" y="8389"/>
                  </a:lnTo>
                  <a:cubicBezTo>
                    <a:pt x="8366" y="8388"/>
                    <a:pt x="8369" y="8388"/>
                    <a:pt x="8372" y="8387"/>
                  </a:cubicBezTo>
                  <a:lnTo>
                    <a:pt x="8372" y="8380"/>
                  </a:lnTo>
                  <a:close/>
                  <a:moveTo>
                    <a:pt x="3101" y="0"/>
                  </a:moveTo>
                  <a:cubicBezTo>
                    <a:pt x="2883" y="0"/>
                    <a:pt x="2667" y="23"/>
                    <a:pt x="2463" y="78"/>
                  </a:cubicBezTo>
                  <a:cubicBezTo>
                    <a:pt x="1270" y="383"/>
                    <a:pt x="0" y="1666"/>
                    <a:pt x="0" y="3782"/>
                  </a:cubicBezTo>
                  <a:cubicBezTo>
                    <a:pt x="0" y="5897"/>
                    <a:pt x="1991" y="9185"/>
                    <a:pt x="3697" y="9185"/>
                  </a:cubicBezTo>
                  <a:cubicBezTo>
                    <a:pt x="4023" y="9185"/>
                    <a:pt x="4342" y="9136"/>
                    <a:pt x="4648" y="9046"/>
                  </a:cubicBezTo>
                  <a:cubicBezTo>
                    <a:pt x="4842" y="8987"/>
                    <a:pt x="5043" y="8958"/>
                    <a:pt x="5244" y="8958"/>
                  </a:cubicBezTo>
                  <a:cubicBezTo>
                    <a:pt x="5445" y="8958"/>
                    <a:pt x="5646" y="8987"/>
                    <a:pt x="5841" y="9046"/>
                  </a:cubicBezTo>
                  <a:cubicBezTo>
                    <a:pt x="6146" y="9136"/>
                    <a:pt x="6465" y="9185"/>
                    <a:pt x="6791" y="9185"/>
                  </a:cubicBezTo>
                  <a:cubicBezTo>
                    <a:pt x="7308" y="9185"/>
                    <a:pt x="7860" y="8876"/>
                    <a:pt x="8364" y="8389"/>
                  </a:cubicBezTo>
                  <a:lnTo>
                    <a:pt x="8364" y="8389"/>
                  </a:lnTo>
                  <a:cubicBezTo>
                    <a:pt x="7729" y="8500"/>
                    <a:pt x="7160" y="8547"/>
                    <a:pt x="6651" y="8547"/>
                  </a:cubicBezTo>
                  <a:cubicBezTo>
                    <a:pt x="6029" y="8547"/>
                    <a:pt x="5496" y="8477"/>
                    <a:pt x="5043" y="8366"/>
                  </a:cubicBezTo>
                  <a:cubicBezTo>
                    <a:pt x="3704" y="8033"/>
                    <a:pt x="2705" y="6910"/>
                    <a:pt x="2539" y="5536"/>
                  </a:cubicBezTo>
                  <a:cubicBezTo>
                    <a:pt x="2123" y="2110"/>
                    <a:pt x="4363" y="1111"/>
                    <a:pt x="4363" y="1111"/>
                  </a:cubicBezTo>
                  <a:cubicBezTo>
                    <a:pt x="4682" y="1255"/>
                    <a:pt x="5018" y="1292"/>
                    <a:pt x="5280" y="1292"/>
                  </a:cubicBezTo>
                  <a:cubicBezTo>
                    <a:pt x="5561" y="1292"/>
                    <a:pt x="5757" y="1250"/>
                    <a:pt x="5757" y="1250"/>
                  </a:cubicBezTo>
                  <a:cubicBezTo>
                    <a:pt x="5286" y="778"/>
                    <a:pt x="5917" y="237"/>
                    <a:pt x="5917" y="237"/>
                  </a:cubicBezTo>
                  <a:lnTo>
                    <a:pt x="5917" y="237"/>
                  </a:lnTo>
                  <a:cubicBezTo>
                    <a:pt x="5694" y="273"/>
                    <a:pt x="5469" y="291"/>
                    <a:pt x="5245" y="291"/>
                  </a:cubicBezTo>
                  <a:cubicBezTo>
                    <a:pt x="4903" y="291"/>
                    <a:pt x="4562" y="249"/>
                    <a:pt x="4231" y="161"/>
                  </a:cubicBezTo>
                  <a:cubicBezTo>
                    <a:pt x="3885" y="72"/>
                    <a:pt x="3490" y="0"/>
                    <a:pt x="3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1"/>
            <p:cNvSpPr/>
            <p:nvPr/>
          </p:nvSpPr>
          <p:spPr>
            <a:xfrm>
              <a:off x="3233100" y="2788586"/>
              <a:ext cx="137983" cy="76269"/>
            </a:xfrm>
            <a:custGeom>
              <a:avLst/>
              <a:gdLst/>
              <a:ahLst/>
              <a:cxnLst/>
              <a:rect l="l" t="t" r="r" b="b"/>
              <a:pathLst>
                <a:path w="5252" h="2903" extrusionOk="0">
                  <a:moveTo>
                    <a:pt x="2510" y="1"/>
                  </a:moveTo>
                  <a:cubicBezTo>
                    <a:pt x="2390" y="1"/>
                    <a:pt x="2266" y="5"/>
                    <a:pt x="2137" y="16"/>
                  </a:cubicBezTo>
                  <a:cubicBezTo>
                    <a:pt x="611" y="134"/>
                    <a:pt x="14" y="1896"/>
                    <a:pt x="0" y="1951"/>
                  </a:cubicBezTo>
                  <a:cubicBezTo>
                    <a:pt x="21" y="1944"/>
                    <a:pt x="42" y="1930"/>
                    <a:pt x="63" y="1930"/>
                  </a:cubicBezTo>
                  <a:cubicBezTo>
                    <a:pt x="84" y="1925"/>
                    <a:pt x="107" y="1923"/>
                    <a:pt x="131" y="1923"/>
                  </a:cubicBezTo>
                  <a:cubicBezTo>
                    <a:pt x="619" y="1923"/>
                    <a:pt x="1590" y="2903"/>
                    <a:pt x="2725" y="2903"/>
                  </a:cubicBezTo>
                  <a:cubicBezTo>
                    <a:pt x="2946" y="2903"/>
                    <a:pt x="3174" y="2866"/>
                    <a:pt x="3406" y="2776"/>
                  </a:cubicBezTo>
                  <a:cubicBezTo>
                    <a:pt x="4960" y="2180"/>
                    <a:pt x="5251" y="127"/>
                    <a:pt x="5251" y="127"/>
                  </a:cubicBezTo>
                  <a:lnTo>
                    <a:pt x="5251" y="127"/>
                  </a:lnTo>
                  <a:cubicBezTo>
                    <a:pt x="5067" y="247"/>
                    <a:pt x="4874" y="291"/>
                    <a:pt x="4663" y="291"/>
                  </a:cubicBezTo>
                  <a:cubicBezTo>
                    <a:pt x="4120" y="291"/>
                    <a:pt x="3457" y="1"/>
                    <a:pt x="2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1"/>
            <p:cNvSpPr/>
            <p:nvPr/>
          </p:nvSpPr>
          <p:spPr>
            <a:xfrm>
              <a:off x="3232916" y="2788586"/>
              <a:ext cx="138167" cy="51258"/>
            </a:xfrm>
            <a:custGeom>
              <a:avLst/>
              <a:gdLst/>
              <a:ahLst/>
              <a:cxnLst/>
              <a:rect l="l" t="t" r="r" b="b"/>
              <a:pathLst>
                <a:path w="5259" h="1951" extrusionOk="0">
                  <a:moveTo>
                    <a:pt x="2517" y="1"/>
                  </a:moveTo>
                  <a:cubicBezTo>
                    <a:pt x="2397" y="1"/>
                    <a:pt x="2273" y="5"/>
                    <a:pt x="2144" y="16"/>
                  </a:cubicBezTo>
                  <a:cubicBezTo>
                    <a:pt x="618" y="134"/>
                    <a:pt x="21" y="1896"/>
                    <a:pt x="1" y="1951"/>
                  </a:cubicBezTo>
                  <a:lnTo>
                    <a:pt x="70" y="1923"/>
                  </a:lnTo>
                  <a:cubicBezTo>
                    <a:pt x="403" y="1798"/>
                    <a:pt x="1832" y="1278"/>
                    <a:pt x="2990" y="1278"/>
                  </a:cubicBezTo>
                  <a:cubicBezTo>
                    <a:pt x="4315" y="1278"/>
                    <a:pt x="5258" y="127"/>
                    <a:pt x="5258" y="127"/>
                  </a:cubicBezTo>
                  <a:lnTo>
                    <a:pt x="5258" y="127"/>
                  </a:lnTo>
                  <a:cubicBezTo>
                    <a:pt x="5074" y="247"/>
                    <a:pt x="4881" y="291"/>
                    <a:pt x="4670" y="291"/>
                  </a:cubicBezTo>
                  <a:cubicBezTo>
                    <a:pt x="4127" y="291"/>
                    <a:pt x="3464" y="1"/>
                    <a:pt x="2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1"/>
            <p:cNvSpPr/>
            <p:nvPr/>
          </p:nvSpPr>
          <p:spPr>
            <a:xfrm>
              <a:off x="3293605" y="2915403"/>
              <a:ext cx="38831" cy="55540"/>
            </a:xfrm>
            <a:custGeom>
              <a:avLst/>
              <a:gdLst/>
              <a:ahLst/>
              <a:cxnLst/>
              <a:rect l="l" t="t" r="r" b="b"/>
              <a:pathLst>
                <a:path w="1478" h="2114" extrusionOk="0">
                  <a:moveTo>
                    <a:pt x="674" y="1"/>
                  </a:moveTo>
                  <a:cubicBezTo>
                    <a:pt x="660" y="1"/>
                    <a:pt x="646" y="1"/>
                    <a:pt x="631" y="3"/>
                  </a:cubicBezTo>
                  <a:cubicBezTo>
                    <a:pt x="257" y="44"/>
                    <a:pt x="0" y="544"/>
                    <a:pt x="56" y="1126"/>
                  </a:cubicBezTo>
                  <a:cubicBezTo>
                    <a:pt x="116" y="1687"/>
                    <a:pt x="440" y="2113"/>
                    <a:pt x="804" y="2113"/>
                  </a:cubicBezTo>
                  <a:cubicBezTo>
                    <a:pt x="818" y="2113"/>
                    <a:pt x="832" y="2112"/>
                    <a:pt x="847" y="2111"/>
                  </a:cubicBezTo>
                  <a:cubicBezTo>
                    <a:pt x="1221" y="2076"/>
                    <a:pt x="1478" y="1570"/>
                    <a:pt x="1422" y="987"/>
                  </a:cubicBezTo>
                  <a:cubicBezTo>
                    <a:pt x="1362" y="427"/>
                    <a:pt x="1038" y="1"/>
                    <a:pt x="6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1"/>
            <p:cNvSpPr/>
            <p:nvPr/>
          </p:nvSpPr>
          <p:spPr>
            <a:xfrm>
              <a:off x="3191379" y="2892677"/>
              <a:ext cx="57405" cy="13136"/>
            </a:xfrm>
            <a:custGeom>
              <a:avLst/>
              <a:gdLst/>
              <a:ahLst/>
              <a:cxnLst/>
              <a:rect l="l" t="t" r="r" b="b"/>
              <a:pathLst>
                <a:path w="2185" h="500" extrusionOk="0">
                  <a:moveTo>
                    <a:pt x="0" y="0"/>
                  </a:moveTo>
                  <a:cubicBezTo>
                    <a:pt x="0" y="236"/>
                    <a:pt x="368" y="437"/>
                    <a:pt x="867" y="486"/>
                  </a:cubicBezTo>
                  <a:cubicBezTo>
                    <a:pt x="936" y="500"/>
                    <a:pt x="1013" y="500"/>
                    <a:pt x="1089" y="500"/>
                  </a:cubicBezTo>
                  <a:cubicBezTo>
                    <a:pt x="1165" y="500"/>
                    <a:pt x="1235" y="493"/>
                    <a:pt x="1304" y="486"/>
                  </a:cubicBezTo>
                  <a:cubicBezTo>
                    <a:pt x="1810" y="444"/>
                    <a:pt x="2185" y="243"/>
                    <a:pt x="21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1"/>
            <p:cNvSpPr/>
            <p:nvPr/>
          </p:nvSpPr>
          <p:spPr>
            <a:xfrm>
              <a:off x="3195320" y="2830070"/>
              <a:ext cx="49708" cy="75560"/>
            </a:xfrm>
            <a:custGeom>
              <a:avLst/>
              <a:gdLst/>
              <a:ahLst/>
              <a:cxnLst/>
              <a:rect l="l" t="t" r="r" b="b"/>
              <a:pathLst>
                <a:path w="1892" h="2876" extrusionOk="0">
                  <a:moveTo>
                    <a:pt x="1586" y="1"/>
                  </a:moveTo>
                  <a:cubicBezTo>
                    <a:pt x="1522" y="1"/>
                    <a:pt x="1457" y="30"/>
                    <a:pt x="1411" y="101"/>
                  </a:cubicBezTo>
                  <a:lnTo>
                    <a:pt x="814" y="1010"/>
                  </a:lnTo>
                  <a:cubicBezTo>
                    <a:pt x="717" y="726"/>
                    <a:pt x="606" y="448"/>
                    <a:pt x="474" y="178"/>
                  </a:cubicBezTo>
                  <a:cubicBezTo>
                    <a:pt x="428" y="100"/>
                    <a:pt x="359" y="68"/>
                    <a:pt x="291" y="68"/>
                  </a:cubicBezTo>
                  <a:cubicBezTo>
                    <a:pt x="144" y="68"/>
                    <a:pt x="1" y="216"/>
                    <a:pt x="86" y="386"/>
                  </a:cubicBezTo>
                  <a:cubicBezTo>
                    <a:pt x="384" y="1017"/>
                    <a:pt x="585" y="1690"/>
                    <a:pt x="676" y="2383"/>
                  </a:cubicBezTo>
                  <a:cubicBezTo>
                    <a:pt x="696" y="2536"/>
                    <a:pt x="710" y="2703"/>
                    <a:pt x="717" y="2869"/>
                  </a:cubicBezTo>
                  <a:cubicBezTo>
                    <a:pt x="786" y="2876"/>
                    <a:pt x="863" y="2876"/>
                    <a:pt x="939" y="2876"/>
                  </a:cubicBezTo>
                  <a:cubicBezTo>
                    <a:pt x="1015" y="2876"/>
                    <a:pt x="1085" y="2876"/>
                    <a:pt x="1154" y="2869"/>
                  </a:cubicBezTo>
                  <a:cubicBezTo>
                    <a:pt x="1147" y="2703"/>
                    <a:pt x="1133" y="2536"/>
                    <a:pt x="1119" y="2383"/>
                  </a:cubicBezTo>
                  <a:cubicBezTo>
                    <a:pt x="1085" y="2106"/>
                    <a:pt x="1036" y="1836"/>
                    <a:pt x="974" y="1572"/>
                  </a:cubicBezTo>
                  <a:lnTo>
                    <a:pt x="1778" y="351"/>
                  </a:lnTo>
                  <a:lnTo>
                    <a:pt x="1778" y="344"/>
                  </a:lnTo>
                  <a:cubicBezTo>
                    <a:pt x="1891" y="173"/>
                    <a:pt x="1740" y="1"/>
                    <a:pt x="15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3" name="Google Shape;1033;p41"/>
          <p:cNvGrpSpPr/>
          <p:nvPr/>
        </p:nvGrpSpPr>
        <p:grpSpPr>
          <a:xfrm>
            <a:off x="1243480" y="4476982"/>
            <a:ext cx="424327" cy="406399"/>
            <a:chOff x="4179067" y="2811495"/>
            <a:chExt cx="286475" cy="274390"/>
          </a:xfrm>
        </p:grpSpPr>
        <p:sp>
          <p:nvSpPr>
            <p:cNvPr id="1034" name="Google Shape;1034;p41"/>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1"/>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1"/>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1"/>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1"/>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1"/>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1"/>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1"/>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1"/>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3" name="Google Shape;1043;p41"/>
          <p:cNvGrpSpPr/>
          <p:nvPr/>
        </p:nvGrpSpPr>
        <p:grpSpPr>
          <a:xfrm>
            <a:off x="1657415" y="4438081"/>
            <a:ext cx="386520" cy="477890"/>
            <a:chOff x="5812586" y="2760921"/>
            <a:chExt cx="303605" cy="375434"/>
          </a:xfrm>
        </p:grpSpPr>
        <p:sp>
          <p:nvSpPr>
            <p:cNvPr id="1044" name="Google Shape;1044;p41"/>
            <p:cNvSpPr/>
            <p:nvPr/>
          </p:nvSpPr>
          <p:spPr>
            <a:xfrm>
              <a:off x="5911896" y="2760921"/>
              <a:ext cx="125215" cy="32289"/>
            </a:xfrm>
            <a:custGeom>
              <a:avLst/>
              <a:gdLst/>
              <a:ahLst/>
              <a:cxnLst/>
              <a:rect l="l" t="t" r="r" b="b"/>
              <a:pathLst>
                <a:path w="4766" h="1229" extrusionOk="0">
                  <a:moveTo>
                    <a:pt x="347" y="1"/>
                  </a:moveTo>
                  <a:cubicBezTo>
                    <a:pt x="153" y="1"/>
                    <a:pt x="0" y="160"/>
                    <a:pt x="0" y="347"/>
                  </a:cubicBezTo>
                  <a:lnTo>
                    <a:pt x="0" y="882"/>
                  </a:lnTo>
                  <a:cubicBezTo>
                    <a:pt x="0" y="1069"/>
                    <a:pt x="153" y="1228"/>
                    <a:pt x="347" y="1228"/>
                  </a:cubicBezTo>
                  <a:lnTo>
                    <a:pt x="4419" y="1228"/>
                  </a:lnTo>
                  <a:cubicBezTo>
                    <a:pt x="4613" y="1228"/>
                    <a:pt x="4766" y="1069"/>
                    <a:pt x="4766" y="882"/>
                  </a:cubicBezTo>
                  <a:lnTo>
                    <a:pt x="4766" y="347"/>
                  </a:lnTo>
                  <a:cubicBezTo>
                    <a:pt x="4766" y="160"/>
                    <a:pt x="4613" y="1"/>
                    <a:pt x="44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1"/>
            <p:cNvSpPr/>
            <p:nvPr/>
          </p:nvSpPr>
          <p:spPr>
            <a:xfrm>
              <a:off x="6001722" y="2761105"/>
              <a:ext cx="35389" cy="32105"/>
            </a:xfrm>
            <a:custGeom>
              <a:avLst/>
              <a:gdLst/>
              <a:ahLst/>
              <a:cxnLst/>
              <a:rect l="l" t="t" r="r" b="b"/>
              <a:pathLst>
                <a:path w="1347" h="1222" extrusionOk="0">
                  <a:moveTo>
                    <a:pt x="1" y="1"/>
                  </a:moveTo>
                  <a:cubicBezTo>
                    <a:pt x="202" y="1"/>
                    <a:pt x="362" y="160"/>
                    <a:pt x="362" y="354"/>
                  </a:cubicBezTo>
                  <a:lnTo>
                    <a:pt x="362" y="861"/>
                  </a:lnTo>
                  <a:cubicBezTo>
                    <a:pt x="362" y="1062"/>
                    <a:pt x="202" y="1221"/>
                    <a:pt x="1" y="1221"/>
                  </a:cubicBezTo>
                  <a:lnTo>
                    <a:pt x="993" y="1221"/>
                  </a:lnTo>
                  <a:cubicBezTo>
                    <a:pt x="1187" y="1221"/>
                    <a:pt x="1347" y="1062"/>
                    <a:pt x="1347" y="861"/>
                  </a:cubicBezTo>
                  <a:lnTo>
                    <a:pt x="1347" y="354"/>
                  </a:lnTo>
                  <a:cubicBezTo>
                    <a:pt x="1347" y="160"/>
                    <a:pt x="1187" y="1"/>
                    <a:pt x="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1"/>
            <p:cNvSpPr/>
            <p:nvPr/>
          </p:nvSpPr>
          <p:spPr>
            <a:xfrm>
              <a:off x="5812586" y="2793183"/>
              <a:ext cx="295960" cy="343171"/>
            </a:xfrm>
            <a:custGeom>
              <a:avLst/>
              <a:gdLst/>
              <a:ahLst/>
              <a:cxnLst/>
              <a:rect l="l" t="t" r="r" b="b"/>
              <a:pathLst>
                <a:path w="11265" h="13062" extrusionOk="0">
                  <a:moveTo>
                    <a:pt x="4647" y="0"/>
                  </a:moveTo>
                  <a:lnTo>
                    <a:pt x="4647" y="3801"/>
                  </a:lnTo>
                  <a:cubicBezTo>
                    <a:pt x="4647" y="4030"/>
                    <a:pt x="4509" y="4238"/>
                    <a:pt x="4294" y="4322"/>
                  </a:cubicBezTo>
                  <a:cubicBezTo>
                    <a:pt x="923" y="5653"/>
                    <a:pt x="0" y="9995"/>
                    <a:pt x="2539" y="12583"/>
                  </a:cubicBezTo>
                  <a:cubicBezTo>
                    <a:pt x="2837" y="12888"/>
                    <a:pt x="3246" y="13061"/>
                    <a:pt x="3676" y="13061"/>
                  </a:cubicBezTo>
                  <a:lnTo>
                    <a:pt x="8643" y="13061"/>
                  </a:lnTo>
                  <a:cubicBezTo>
                    <a:pt x="9073" y="13061"/>
                    <a:pt x="9482" y="12888"/>
                    <a:pt x="9780" y="12583"/>
                  </a:cubicBezTo>
                  <a:cubicBezTo>
                    <a:pt x="10737" y="11612"/>
                    <a:pt x="11265" y="10287"/>
                    <a:pt x="11230" y="8927"/>
                  </a:cubicBezTo>
                  <a:cubicBezTo>
                    <a:pt x="11181" y="6888"/>
                    <a:pt x="9919" y="5078"/>
                    <a:pt x="8025" y="4329"/>
                  </a:cubicBezTo>
                  <a:cubicBezTo>
                    <a:pt x="7810" y="4245"/>
                    <a:pt x="7672" y="4037"/>
                    <a:pt x="7672" y="3808"/>
                  </a:cubicBezTo>
                  <a:lnTo>
                    <a:pt x="76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1"/>
            <p:cNvSpPr/>
            <p:nvPr/>
          </p:nvSpPr>
          <p:spPr>
            <a:xfrm>
              <a:off x="5934675" y="2793183"/>
              <a:ext cx="181517" cy="340965"/>
            </a:xfrm>
            <a:custGeom>
              <a:avLst/>
              <a:gdLst/>
              <a:ahLst/>
              <a:cxnLst/>
              <a:rect l="l" t="t" r="r" b="b"/>
              <a:pathLst>
                <a:path w="6909" h="12978" extrusionOk="0">
                  <a:moveTo>
                    <a:pt x="0" y="0"/>
                  </a:moveTo>
                  <a:lnTo>
                    <a:pt x="0" y="507"/>
                  </a:lnTo>
                  <a:lnTo>
                    <a:pt x="1561" y="507"/>
                  </a:lnTo>
                  <a:cubicBezTo>
                    <a:pt x="1565" y="507"/>
                    <a:pt x="1569" y="507"/>
                    <a:pt x="1573" y="507"/>
                  </a:cubicBezTo>
                  <a:cubicBezTo>
                    <a:pt x="1963" y="507"/>
                    <a:pt x="2276" y="830"/>
                    <a:pt x="2276" y="1221"/>
                  </a:cubicBezTo>
                  <a:lnTo>
                    <a:pt x="2276" y="4315"/>
                  </a:lnTo>
                  <a:cubicBezTo>
                    <a:pt x="2276" y="4544"/>
                    <a:pt x="2414" y="4752"/>
                    <a:pt x="2629" y="4835"/>
                  </a:cubicBezTo>
                  <a:cubicBezTo>
                    <a:pt x="5938" y="6139"/>
                    <a:pt x="6909" y="10363"/>
                    <a:pt x="4495" y="12978"/>
                  </a:cubicBezTo>
                  <a:cubicBezTo>
                    <a:pt x="4738" y="12902"/>
                    <a:pt x="4953" y="12763"/>
                    <a:pt x="5133" y="12576"/>
                  </a:cubicBezTo>
                  <a:cubicBezTo>
                    <a:pt x="6090" y="11605"/>
                    <a:pt x="6618" y="10287"/>
                    <a:pt x="6583" y="8927"/>
                  </a:cubicBezTo>
                  <a:cubicBezTo>
                    <a:pt x="6534" y="6888"/>
                    <a:pt x="5272" y="5078"/>
                    <a:pt x="3378" y="4329"/>
                  </a:cubicBezTo>
                  <a:cubicBezTo>
                    <a:pt x="3163" y="4245"/>
                    <a:pt x="3025" y="4037"/>
                    <a:pt x="3025" y="3808"/>
                  </a:cubicBezTo>
                  <a:lnTo>
                    <a:pt x="30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1"/>
            <p:cNvSpPr/>
            <p:nvPr/>
          </p:nvSpPr>
          <p:spPr>
            <a:xfrm>
              <a:off x="5841197" y="2978063"/>
              <a:ext cx="267349" cy="158292"/>
            </a:xfrm>
            <a:custGeom>
              <a:avLst/>
              <a:gdLst/>
              <a:ahLst/>
              <a:cxnLst/>
              <a:rect l="l" t="t" r="r" b="b"/>
              <a:pathLst>
                <a:path w="10176" h="6025" extrusionOk="0">
                  <a:moveTo>
                    <a:pt x="2691" y="0"/>
                  </a:moveTo>
                  <a:cubicBezTo>
                    <a:pt x="1242" y="0"/>
                    <a:pt x="187" y="642"/>
                    <a:pt x="187" y="642"/>
                  </a:cubicBezTo>
                  <a:cubicBezTo>
                    <a:pt x="70" y="1086"/>
                    <a:pt x="7" y="1536"/>
                    <a:pt x="7" y="2001"/>
                  </a:cubicBezTo>
                  <a:cubicBezTo>
                    <a:pt x="0" y="3326"/>
                    <a:pt x="520" y="4602"/>
                    <a:pt x="1457" y="5546"/>
                  </a:cubicBezTo>
                  <a:cubicBezTo>
                    <a:pt x="1755" y="5851"/>
                    <a:pt x="2164" y="6017"/>
                    <a:pt x="2594" y="6024"/>
                  </a:cubicBezTo>
                  <a:lnTo>
                    <a:pt x="7561" y="6024"/>
                  </a:lnTo>
                  <a:cubicBezTo>
                    <a:pt x="7991" y="6024"/>
                    <a:pt x="8400" y="5851"/>
                    <a:pt x="8698" y="5546"/>
                  </a:cubicBezTo>
                  <a:cubicBezTo>
                    <a:pt x="9655" y="4568"/>
                    <a:pt x="10176" y="3250"/>
                    <a:pt x="10141" y="1890"/>
                  </a:cubicBezTo>
                  <a:cubicBezTo>
                    <a:pt x="10134" y="1356"/>
                    <a:pt x="10037" y="829"/>
                    <a:pt x="9856" y="330"/>
                  </a:cubicBezTo>
                  <a:cubicBezTo>
                    <a:pt x="9856" y="330"/>
                    <a:pt x="9856" y="330"/>
                    <a:pt x="9856" y="330"/>
                  </a:cubicBezTo>
                  <a:cubicBezTo>
                    <a:pt x="9850" y="330"/>
                    <a:pt x="8712" y="1213"/>
                    <a:pt x="7157" y="1213"/>
                  </a:cubicBezTo>
                  <a:cubicBezTo>
                    <a:pt x="6517" y="1213"/>
                    <a:pt x="5808" y="1063"/>
                    <a:pt x="5077" y="642"/>
                  </a:cubicBezTo>
                  <a:cubicBezTo>
                    <a:pt x="4238" y="161"/>
                    <a:pt x="3415" y="0"/>
                    <a:pt x="26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1"/>
            <p:cNvSpPr/>
            <p:nvPr/>
          </p:nvSpPr>
          <p:spPr>
            <a:xfrm>
              <a:off x="6054582" y="3027718"/>
              <a:ext cx="20256" cy="17182"/>
            </a:xfrm>
            <a:custGeom>
              <a:avLst/>
              <a:gdLst/>
              <a:ahLst/>
              <a:cxnLst/>
              <a:rect l="l" t="t" r="r" b="b"/>
              <a:pathLst>
                <a:path w="771" h="654" extrusionOk="0">
                  <a:moveTo>
                    <a:pt x="437" y="0"/>
                  </a:moveTo>
                  <a:cubicBezTo>
                    <a:pt x="146" y="0"/>
                    <a:pt x="0" y="347"/>
                    <a:pt x="209" y="555"/>
                  </a:cubicBezTo>
                  <a:cubicBezTo>
                    <a:pt x="276" y="623"/>
                    <a:pt x="359" y="653"/>
                    <a:pt x="441" y="653"/>
                  </a:cubicBezTo>
                  <a:cubicBezTo>
                    <a:pt x="609" y="653"/>
                    <a:pt x="770" y="523"/>
                    <a:pt x="770" y="326"/>
                  </a:cubicBezTo>
                  <a:cubicBezTo>
                    <a:pt x="763" y="146"/>
                    <a:pt x="618" y="0"/>
                    <a:pt x="4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1"/>
            <p:cNvSpPr/>
            <p:nvPr/>
          </p:nvSpPr>
          <p:spPr>
            <a:xfrm>
              <a:off x="6012678" y="3090588"/>
              <a:ext cx="17681" cy="15186"/>
            </a:xfrm>
            <a:custGeom>
              <a:avLst/>
              <a:gdLst/>
              <a:ahLst/>
              <a:cxnLst/>
              <a:rect l="l" t="t" r="r" b="b"/>
              <a:pathLst>
                <a:path w="673" h="578" extrusionOk="0">
                  <a:moveTo>
                    <a:pt x="389" y="0"/>
                  </a:moveTo>
                  <a:cubicBezTo>
                    <a:pt x="132" y="0"/>
                    <a:pt x="0" y="312"/>
                    <a:pt x="180" y="493"/>
                  </a:cubicBezTo>
                  <a:cubicBezTo>
                    <a:pt x="241" y="551"/>
                    <a:pt x="315" y="578"/>
                    <a:pt x="386" y="578"/>
                  </a:cubicBezTo>
                  <a:cubicBezTo>
                    <a:pt x="534" y="578"/>
                    <a:pt x="673" y="465"/>
                    <a:pt x="673" y="292"/>
                  </a:cubicBezTo>
                  <a:cubicBezTo>
                    <a:pt x="673" y="132"/>
                    <a:pt x="548" y="7"/>
                    <a:pt x="3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1"/>
            <p:cNvSpPr/>
            <p:nvPr/>
          </p:nvSpPr>
          <p:spPr>
            <a:xfrm>
              <a:off x="5891299" y="3017130"/>
              <a:ext cx="17708" cy="15212"/>
            </a:xfrm>
            <a:custGeom>
              <a:avLst/>
              <a:gdLst/>
              <a:ahLst/>
              <a:cxnLst/>
              <a:rect l="l" t="t" r="r" b="b"/>
              <a:pathLst>
                <a:path w="674" h="579" extrusionOk="0">
                  <a:moveTo>
                    <a:pt x="389" y="1"/>
                  </a:moveTo>
                  <a:cubicBezTo>
                    <a:pt x="132" y="1"/>
                    <a:pt x="1" y="313"/>
                    <a:pt x="181" y="493"/>
                  </a:cubicBezTo>
                  <a:cubicBezTo>
                    <a:pt x="242" y="552"/>
                    <a:pt x="315" y="578"/>
                    <a:pt x="387" y="578"/>
                  </a:cubicBezTo>
                  <a:cubicBezTo>
                    <a:pt x="535" y="578"/>
                    <a:pt x="673" y="465"/>
                    <a:pt x="673" y="292"/>
                  </a:cubicBezTo>
                  <a:cubicBezTo>
                    <a:pt x="673" y="133"/>
                    <a:pt x="549" y="1"/>
                    <a:pt x="3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1"/>
            <p:cNvSpPr/>
            <p:nvPr/>
          </p:nvSpPr>
          <p:spPr>
            <a:xfrm>
              <a:off x="5915916" y="3090588"/>
              <a:ext cx="17681" cy="15186"/>
            </a:xfrm>
            <a:custGeom>
              <a:avLst/>
              <a:gdLst/>
              <a:ahLst/>
              <a:cxnLst/>
              <a:rect l="l" t="t" r="r" b="b"/>
              <a:pathLst>
                <a:path w="673" h="578" extrusionOk="0">
                  <a:moveTo>
                    <a:pt x="381" y="0"/>
                  </a:moveTo>
                  <a:cubicBezTo>
                    <a:pt x="125" y="0"/>
                    <a:pt x="0" y="312"/>
                    <a:pt x="180" y="493"/>
                  </a:cubicBezTo>
                  <a:cubicBezTo>
                    <a:pt x="239" y="551"/>
                    <a:pt x="312" y="578"/>
                    <a:pt x="383" y="578"/>
                  </a:cubicBezTo>
                  <a:cubicBezTo>
                    <a:pt x="531" y="578"/>
                    <a:pt x="673" y="465"/>
                    <a:pt x="673" y="292"/>
                  </a:cubicBezTo>
                  <a:cubicBezTo>
                    <a:pt x="666" y="132"/>
                    <a:pt x="541" y="7"/>
                    <a:pt x="3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1"/>
            <p:cNvSpPr/>
            <p:nvPr/>
          </p:nvSpPr>
          <p:spPr>
            <a:xfrm>
              <a:off x="5959266" y="3032999"/>
              <a:ext cx="21360" cy="18286"/>
            </a:xfrm>
            <a:custGeom>
              <a:avLst/>
              <a:gdLst/>
              <a:ahLst/>
              <a:cxnLst/>
              <a:rect l="l" t="t" r="r" b="b"/>
              <a:pathLst>
                <a:path w="813" h="696" extrusionOk="0">
                  <a:moveTo>
                    <a:pt x="466" y="0"/>
                  </a:moveTo>
                  <a:cubicBezTo>
                    <a:pt x="153" y="0"/>
                    <a:pt x="1" y="375"/>
                    <a:pt x="216" y="590"/>
                  </a:cubicBezTo>
                  <a:cubicBezTo>
                    <a:pt x="288" y="663"/>
                    <a:pt x="377" y="695"/>
                    <a:pt x="464" y="695"/>
                  </a:cubicBezTo>
                  <a:cubicBezTo>
                    <a:pt x="643" y="695"/>
                    <a:pt x="812" y="557"/>
                    <a:pt x="812" y="347"/>
                  </a:cubicBezTo>
                  <a:cubicBezTo>
                    <a:pt x="812" y="153"/>
                    <a:pt x="653" y="0"/>
                    <a:pt x="4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4" name="Google Shape;1054;p41"/>
          <p:cNvGrpSpPr/>
          <p:nvPr/>
        </p:nvGrpSpPr>
        <p:grpSpPr>
          <a:xfrm>
            <a:off x="2160594" y="4422959"/>
            <a:ext cx="428919" cy="457243"/>
            <a:chOff x="3677642" y="5036427"/>
            <a:chExt cx="759955" cy="810139"/>
          </a:xfrm>
        </p:grpSpPr>
        <p:sp>
          <p:nvSpPr>
            <p:cNvPr id="1055" name="Google Shape;1055;p41"/>
            <p:cNvSpPr/>
            <p:nvPr/>
          </p:nvSpPr>
          <p:spPr>
            <a:xfrm>
              <a:off x="3912246" y="5646367"/>
              <a:ext cx="140883" cy="180797"/>
            </a:xfrm>
            <a:custGeom>
              <a:avLst/>
              <a:gdLst/>
              <a:ahLst/>
              <a:cxnLst/>
              <a:rect l="l" t="t" r="r" b="b"/>
              <a:pathLst>
                <a:path w="3812" h="4892" extrusionOk="0">
                  <a:moveTo>
                    <a:pt x="2234" y="0"/>
                  </a:moveTo>
                  <a:lnTo>
                    <a:pt x="0" y="760"/>
                  </a:lnTo>
                  <a:cubicBezTo>
                    <a:pt x="248" y="1632"/>
                    <a:pt x="312" y="2544"/>
                    <a:pt x="191" y="3443"/>
                  </a:cubicBezTo>
                  <a:cubicBezTo>
                    <a:pt x="175" y="3554"/>
                    <a:pt x="229" y="3661"/>
                    <a:pt x="323" y="3718"/>
                  </a:cubicBezTo>
                  <a:lnTo>
                    <a:pt x="2242" y="4891"/>
                  </a:lnTo>
                  <a:lnTo>
                    <a:pt x="1577" y="2937"/>
                  </a:lnTo>
                  <a:cubicBezTo>
                    <a:pt x="1507" y="2733"/>
                    <a:pt x="1615" y="2512"/>
                    <a:pt x="1820" y="2442"/>
                  </a:cubicBezTo>
                  <a:cubicBezTo>
                    <a:pt x="1861" y="2428"/>
                    <a:pt x="1904" y="2421"/>
                    <a:pt x="1946" y="2421"/>
                  </a:cubicBezTo>
                  <a:cubicBezTo>
                    <a:pt x="2109" y="2421"/>
                    <a:pt x="2261" y="2524"/>
                    <a:pt x="2315" y="2687"/>
                  </a:cubicBezTo>
                  <a:lnTo>
                    <a:pt x="2980" y="4641"/>
                  </a:lnTo>
                  <a:lnTo>
                    <a:pt x="3787" y="2539"/>
                  </a:lnTo>
                  <a:cubicBezTo>
                    <a:pt x="3811" y="2477"/>
                    <a:pt x="3811" y="2410"/>
                    <a:pt x="3793" y="2348"/>
                  </a:cubicBezTo>
                  <a:cubicBezTo>
                    <a:pt x="3777" y="2307"/>
                    <a:pt x="3752" y="2270"/>
                    <a:pt x="3723" y="2240"/>
                  </a:cubicBezTo>
                  <a:cubicBezTo>
                    <a:pt x="3077" y="1605"/>
                    <a:pt x="2571" y="840"/>
                    <a:pt x="2234" y="0"/>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1"/>
            <p:cNvSpPr/>
            <p:nvPr/>
          </p:nvSpPr>
          <p:spPr>
            <a:xfrm>
              <a:off x="3867380" y="5567463"/>
              <a:ext cx="134600" cy="118339"/>
            </a:xfrm>
            <a:custGeom>
              <a:avLst/>
              <a:gdLst/>
              <a:ahLst/>
              <a:cxnLst/>
              <a:rect l="l" t="t" r="r" b="b"/>
              <a:pathLst>
                <a:path w="3642" h="3202" extrusionOk="0">
                  <a:moveTo>
                    <a:pt x="3335" y="1"/>
                  </a:moveTo>
                  <a:cubicBezTo>
                    <a:pt x="2673" y="776"/>
                    <a:pt x="1712" y="1210"/>
                    <a:pt x="717" y="1210"/>
                  </a:cubicBezTo>
                  <a:cubicBezTo>
                    <a:pt x="479" y="1210"/>
                    <a:pt x="239" y="1185"/>
                    <a:pt x="0" y="1134"/>
                  </a:cubicBezTo>
                  <a:lnTo>
                    <a:pt x="0" y="1140"/>
                  </a:lnTo>
                  <a:cubicBezTo>
                    <a:pt x="54" y="1263"/>
                    <a:pt x="110" y="1384"/>
                    <a:pt x="170" y="1508"/>
                  </a:cubicBezTo>
                  <a:cubicBezTo>
                    <a:pt x="229" y="1624"/>
                    <a:pt x="288" y="1751"/>
                    <a:pt x="345" y="1874"/>
                  </a:cubicBezTo>
                  <a:cubicBezTo>
                    <a:pt x="638" y="2461"/>
                    <a:pt x="1392" y="3193"/>
                    <a:pt x="1922" y="3201"/>
                  </a:cubicBezTo>
                  <a:cubicBezTo>
                    <a:pt x="1930" y="3202"/>
                    <a:pt x="1938" y="3202"/>
                    <a:pt x="1946" y="3202"/>
                  </a:cubicBezTo>
                  <a:cubicBezTo>
                    <a:pt x="2357" y="3202"/>
                    <a:pt x="2755" y="3065"/>
                    <a:pt x="3079" y="2808"/>
                  </a:cubicBezTo>
                  <a:cubicBezTo>
                    <a:pt x="3491" y="2477"/>
                    <a:pt x="3642" y="1438"/>
                    <a:pt x="3515" y="798"/>
                  </a:cubicBezTo>
                  <a:cubicBezTo>
                    <a:pt x="3459" y="531"/>
                    <a:pt x="3402" y="267"/>
                    <a:pt x="3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1"/>
            <p:cNvSpPr/>
            <p:nvPr/>
          </p:nvSpPr>
          <p:spPr>
            <a:xfrm>
              <a:off x="3830164" y="5479653"/>
              <a:ext cx="160508" cy="132531"/>
            </a:xfrm>
            <a:custGeom>
              <a:avLst/>
              <a:gdLst/>
              <a:ahLst/>
              <a:cxnLst/>
              <a:rect l="l" t="t" r="r" b="b"/>
              <a:pathLst>
                <a:path w="4343" h="3586" extrusionOk="0">
                  <a:moveTo>
                    <a:pt x="3777" y="0"/>
                  </a:moveTo>
                  <a:cubicBezTo>
                    <a:pt x="2652" y="746"/>
                    <a:pt x="1352" y="1190"/>
                    <a:pt x="0" y="1284"/>
                  </a:cubicBezTo>
                  <a:cubicBezTo>
                    <a:pt x="334" y="2035"/>
                    <a:pt x="668" y="2778"/>
                    <a:pt x="1007" y="3510"/>
                  </a:cubicBezTo>
                  <a:cubicBezTo>
                    <a:pt x="1246" y="3561"/>
                    <a:pt x="1486" y="3586"/>
                    <a:pt x="1724" y="3586"/>
                  </a:cubicBezTo>
                  <a:cubicBezTo>
                    <a:pt x="2719" y="3586"/>
                    <a:pt x="3680" y="3152"/>
                    <a:pt x="4342" y="2377"/>
                  </a:cubicBezTo>
                  <a:cubicBezTo>
                    <a:pt x="4167" y="1586"/>
                    <a:pt x="3981" y="794"/>
                    <a:pt x="3777" y="0"/>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1"/>
            <p:cNvSpPr/>
            <p:nvPr/>
          </p:nvSpPr>
          <p:spPr>
            <a:xfrm>
              <a:off x="3700223" y="5131296"/>
              <a:ext cx="269533" cy="395855"/>
            </a:xfrm>
            <a:custGeom>
              <a:avLst/>
              <a:gdLst/>
              <a:ahLst/>
              <a:cxnLst/>
              <a:rect l="l" t="t" r="r" b="b"/>
              <a:pathLst>
                <a:path w="7293" h="10711" extrusionOk="0">
                  <a:moveTo>
                    <a:pt x="3960" y="0"/>
                  </a:moveTo>
                  <a:cubicBezTo>
                    <a:pt x="2579" y="0"/>
                    <a:pt x="926" y="581"/>
                    <a:pt x="1" y="1725"/>
                  </a:cubicBezTo>
                  <a:cubicBezTo>
                    <a:pt x="1045" y="4743"/>
                    <a:pt x="2232" y="7787"/>
                    <a:pt x="3516" y="10705"/>
                  </a:cubicBezTo>
                  <a:lnTo>
                    <a:pt x="3516" y="10710"/>
                  </a:lnTo>
                  <a:cubicBezTo>
                    <a:pt x="4868" y="10616"/>
                    <a:pt x="6168" y="10172"/>
                    <a:pt x="7293" y="9426"/>
                  </a:cubicBezTo>
                  <a:lnTo>
                    <a:pt x="7293" y="9421"/>
                  </a:lnTo>
                  <a:cubicBezTo>
                    <a:pt x="6959" y="8059"/>
                    <a:pt x="6593" y="6689"/>
                    <a:pt x="6200" y="5327"/>
                  </a:cubicBezTo>
                  <a:lnTo>
                    <a:pt x="4227" y="8"/>
                  </a:lnTo>
                  <a:cubicBezTo>
                    <a:pt x="4139" y="3"/>
                    <a:pt x="4050" y="0"/>
                    <a:pt x="39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1"/>
            <p:cNvSpPr/>
            <p:nvPr/>
          </p:nvSpPr>
          <p:spPr>
            <a:xfrm>
              <a:off x="3677642" y="5036427"/>
              <a:ext cx="178802" cy="158660"/>
            </a:xfrm>
            <a:custGeom>
              <a:avLst/>
              <a:gdLst/>
              <a:ahLst/>
              <a:cxnLst/>
              <a:rect l="l" t="t" r="r" b="b"/>
              <a:pathLst>
                <a:path w="4838" h="4293" extrusionOk="0">
                  <a:moveTo>
                    <a:pt x="2674" y="1"/>
                  </a:moveTo>
                  <a:cubicBezTo>
                    <a:pt x="2032" y="1"/>
                    <a:pt x="1407" y="223"/>
                    <a:pt x="905" y="629"/>
                  </a:cubicBezTo>
                  <a:cubicBezTo>
                    <a:pt x="246" y="1162"/>
                    <a:pt x="1" y="2502"/>
                    <a:pt x="208" y="3124"/>
                  </a:cubicBezTo>
                  <a:cubicBezTo>
                    <a:pt x="340" y="3509"/>
                    <a:pt x="472" y="3899"/>
                    <a:pt x="612" y="4292"/>
                  </a:cubicBezTo>
                  <a:cubicBezTo>
                    <a:pt x="1537" y="3148"/>
                    <a:pt x="3190" y="2567"/>
                    <a:pt x="4571" y="2567"/>
                  </a:cubicBezTo>
                  <a:cubicBezTo>
                    <a:pt x="4661" y="2567"/>
                    <a:pt x="4750" y="2570"/>
                    <a:pt x="4838" y="2575"/>
                  </a:cubicBezTo>
                  <a:lnTo>
                    <a:pt x="4119" y="640"/>
                  </a:lnTo>
                  <a:cubicBezTo>
                    <a:pt x="3742" y="282"/>
                    <a:pt x="3258" y="58"/>
                    <a:pt x="2741" y="2"/>
                  </a:cubicBezTo>
                  <a:cubicBezTo>
                    <a:pt x="2719" y="1"/>
                    <a:pt x="2696" y="1"/>
                    <a:pt x="2674" y="1"/>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1"/>
            <p:cNvSpPr/>
            <p:nvPr/>
          </p:nvSpPr>
          <p:spPr>
            <a:xfrm>
              <a:off x="3815529" y="5053538"/>
              <a:ext cx="138998" cy="275520"/>
            </a:xfrm>
            <a:custGeom>
              <a:avLst/>
              <a:gdLst/>
              <a:ahLst/>
              <a:cxnLst/>
              <a:rect l="l" t="t" r="r" b="b"/>
              <a:pathLst>
                <a:path w="3761" h="7455" extrusionOk="0">
                  <a:moveTo>
                    <a:pt x="877" y="1"/>
                  </a:moveTo>
                  <a:cubicBezTo>
                    <a:pt x="793" y="1"/>
                    <a:pt x="709" y="14"/>
                    <a:pt x="625" y="42"/>
                  </a:cubicBezTo>
                  <a:cubicBezTo>
                    <a:pt x="219" y="182"/>
                    <a:pt x="1" y="623"/>
                    <a:pt x="141" y="1030"/>
                  </a:cubicBezTo>
                  <a:lnTo>
                    <a:pt x="2149" y="6927"/>
                  </a:lnTo>
                  <a:cubicBezTo>
                    <a:pt x="2258" y="7250"/>
                    <a:pt x="2561" y="7454"/>
                    <a:pt x="2884" y="7454"/>
                  </a:cubicBezTo>
                  <a:cubicBezTo>
                    <a:pt x="2968" y="7454"/>
                    <a:pt x="3053" y="7441"/>
                    <a:pt x="3137" y="7412"/>
                  </a:cubicBezTo>
                  <a:cubicBezTo>
                    <a:pt x="3543" y="7275"/>
                    <a:pt x="3761" y="6833"/>
                    <a:pt x="3621" y="6424"/>
                  </a:cubicBezTo>
                  <a:lnTo>
                    <a:pt x="1613" y="529"/>
                  </a:lnTo>
                  <a:cubicBezTo>
                    <a:pt x="1504" y="204"/>
                    <a:pt x="1202" y="1"/>
                    <a:pt x="877" y="1"/>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1"/>
            <p:cNvSpPr/>
            <p:nvPr/>
          </p:nvSpPr>
          <p:spPr>
            <a:xfrm>
              <a:off x="4084614" y="5698328"/>
              <a:ext cx="352984" cy="148238"/>
            </a:xfrm>
            <a:custGeom>
              <a:avLst/>
              <a:gdLst/>
              <a:ahLst/>
              <a:cxnLst/>
              <a:rect l="l" t="t" r="r" b="b"/>
              <a:pathLst>
                <a:path w="9551" h="4011" extrusionOk="0">
                  <a:moveTo>
                    <a:pt x="2147" y="0"/>
                  </a:moveTo>
                  <a:cubicBezTo>
                    <a:pt x="1806" y="0"/>
                    <a:pt x="1484" y="180"/>
                    <a:pt x="1304" y="479"/>
                  </a:cubicBezTo>
                  <a:cubicBezTo>
                    <a:pt x="1298" y="492"/>
                    <a:pt x="1290" y="506"/>
                    <a:pt x="1285" y="516"/>
                  </a:cubicBezTo>
                  <a:lnTo>
                    <a:pt x="63" y="3203"/>
                  </a:lnTo>
                  <a:cubicBezTo>
                    <a:pt x="1" y="3332"/>
                    <a:pt x="12" y="3483"/>
                    <a:pt x="95" y="3596"/>
                  </a:cubicBezTo>
                  <a:cubicBezTo>
                    <a:pt x="168" y="3700"/>
                    <a:pt x="286" y="3762"/>
                    <a:pt x="410" y="3762"/>
                  </a:cubicBezTo>
                  <a:cubicBezTo>
                    <a:pt x="424" y="3762"/>
                    <a:pt x="439" y="3762"/>
                    <a:pt x="453" y="3760"/>
                  </a:cubicBezTo>
                  <a:cubicBezTo>
                    <a:pt x="593" y="3746"/>
                    <a:pt x="714" y="3655"/>
                    <a:pt x="771" y="3526"/>
                  </a:cubicBezTo>
                  <a:lnTo>
                    <a:pt x="1982" y="866"/>
                  </a:lnTo>
                  <a:cubicBezTo>
                    <a:pt x="2018" y="811"/>
                    <a:pt x="2080" y="780"/>
                    <a:pt x="2144" y="780"/>
                  </a:cubicBezTo>
                  <a:cubicBezTo>
                    <a:pt x="2156" y="780"/>
                    <a:pt x="2167" y="781"/>
                    <a:pt x="2178" y="783"/>
                  </a:cubicBezTo>
                  <a:cubicBezTo>
                    <a:pt x="2262" y="794"/>
                    <a:pt x="2329" y="853"/>
                    <a:pt x="2348" y="934"/>
                  </a:cubicBezTo>
                  <a:lnTo>
                    <a:pt x="2975" y="3278"/>
                  </a:lnTo>
                  <a:cubicBezTo>
                    <a:pt x="3085" y="3709"/>
                    <a:pt x="3472" y="4010"/>
                    <a:pt x="3917" y="4010"/>
                  </a:cubicBezTo>
                  <a:cubicBezTo>
                    <a:pt x="3919" y="4010"/>
                    <a:pt x="3921" y="4010"/>
                    <a:pt x="3923" y="4010"/>
                  </a:cubicBezTo>
                  <a:lnTo>
                    <a:pt x="3925" y="4010"/>
                  </a:lnTo>
                  <a:cubicBezTo>
                    <a:pt x="3927" y="4010"/>
                    <a:pt x="3929" y="4010"/>
                    <a:pt x="3931" y="4010"/>
                  </a:cubicBezTo>
                  <a:cubicBezTo>
                    <a:pt x="4376" y="4010"/>
                    <a:pt x="4766" y="3712"/>
                    <a:pt x="4878" y="3281"/>
                  </a:cubicBezTo>
                  <a:lnTo>
                    <a:pt x="5107" y="2444"/>
                  </a:lnTo>
                  <a:cubicBezTo>
                    <a:pt x="5128" y="2366"/>
                    <a:pt x="5193" y="2306"/>
                    <a:pt x="5277" y="2293"/>
                  </a:cubicBezTo>
                  <a:cubicBezTo>
                    <a:pt x="5286" y="2292"/>
                    <a:pt x="5295" y="2291"/>
                    <a:pt x="5304" y="2291"/>
                  </a:cubicBezTo>
                  <a:cubicBezTo>
                    <a:pt x="5375" y="2291"/>
                    <a:pt x="5441" y="2327"/>
                    <a:pt x="5481" y="2387"/>
                  </a:cubicBezTo>
                  <a:lnTo>
                    <a:pt x="6143" y="3448"/>
                  </a:lnTo>
                  <a:cubicBezTo>
                    <a:pt x="6323" y="3735"/>
                    <a:pt x="6638" y="3909"/>
                    <a:pt x="6975" y="3909"/>
                  </a:cubicBezTo>
                  <a:cubicBezTo>
                    <a:pt x="6992" y="3909"/>
                    <a:pt x="7009" y="3909"/>
                    <a:pt x="7026" y="3908"/>
                  </a:cubicBezTo>
                  <a:cubicBezTo>
                    <a:pt x="7384" y="3892"/>
                    <a:pt x="7702" y="3682"/>
                    <a:pt x="7861" y="3361"/>
                  </a:cubicBezTo>
                  <a:cubicBezTo>
                    <a:pt x="7888" y="3310"/>
                    <a:pt x="7936" y="3270"/>
                    <a:pt x="7992" y="3257"/>
                  </a:cubicBezTo>
                  <a:cubicBezTo>
                    <a:pt x="8010" y="3252"/>
                    <a:pt x="8028" y="3249"/>
                    <a:pt x="8046" y="3249"/>
                  </a:cubicBezTo>
                  <a:cubicBezTo>
                    <a:pt x="8086" y="3249"/>
                    <a:pt x="8126" y="3261"/>
                    <a:pt x="8159" y="3283"/>
                  </a:cubicBezTo>
                  <a:lnTo>
                    <a:pt x="8625" y="3596"/>
                  </a:lnTo>
                  <a:cubicBezTo>
                    <a:pt x="8778" y="3698"/>
                    <a:pt x="8956" y="3754"/>
                    <a:pt x="9139" y="3760"/>
                  </a:cubicBezTo>
                  <a:cubicBezTo>
                    <a:pt x="9144" y="3760"/>
                    <a:pt x="9149" y="3760"/>
                    <a:pt x="9154" y="3760"/>
                  </a:cubicBezTo>
                  <a:cubicBezTo>
                    <a:pt x="9363" y="3760"/>
                    <a:pt x="9535" y="3596"/>
                    <a:pt x="9543" y="3386"/>
                  </a:cubicBezTo>
                  <a:cubicBezTo>
                    <a:pt x="9551" y="3170"/>
                    <a:pt x="9381" y="2990"/>
                    <a:pt x="9166" y="2982"/>
                  </a:cubicBezTo>
                  <a:cubicBezTo>
                    <a:pt x="9128" y="2982"/>
                    <a:pt x="9091" y="2969"/>
                    <a:pt x="9058" y="2947"/>
                  </a:cubicBezTo>
                  <a:lnTo>
                    <a:pt x="8590" y="2637"/>
                  </a:lnTo>
                  <a:cubicBezTo>
                    <a:pt x="8427" y="2527"/>
                    <a:pt x="8235" y="2470"/>
                    <a:pt x="8041" y="2470"/>
                  </a:cubicBezTo>
                  <a:cubicBezTo>
                    <a:pt x="7957" y="2470"/>
                    <a:pt x="7871" y="2481"/>
                    <a:pt x="7788" y="2503"/>
                  </a:cubicBezTo>
                  <a:cubicBezTo>
                    <a:pt x="7516" y="2576"/>
                    <a:pt x="7285" y="2764"/>
                    <a:pt x="7161" y="3017"/>
                  </a:cubicBezTo>
                  <a:cubicBezTo>
                    <a:pt x="7126" y="3084"/>
                    <a:pt x="7058" y="3130"/>
                    <a:pt x="6986" y="3133"/>
                  </a:cubicBezTo>
                  <a:cubicBezTo>
                    <a:pt x="6983" y="3133"/>
                    <a:pt x="6981" y="3133"/>
                    <a:pt x="6978" y="3133"/>
                  </a:cubicBezTo>
                  <a:cubicBezTo>
                    <a:pt x="6906" y="3133"/>
                    <a:pt x="6839" y="3096"/>
                    <a:pt x="6800" y="3036"/>
                  </a:cubicBezTo>
                  <a:lnTo>
                    <a:pt x="6138" y="1978"/>
                  </a:lnTo>
                  <a:cubicBezTo>
                    <a:pt x="5956" y="1685"/>
                    <a:pt x="5638" y="1513"/>
                    <a:pt x="5301" y="1513"/>
                  </a:cubicBezTo>
                  <a:cubicBezTo>
                    <a:pt x="5254" y="1513"/>
                    <a:pt x="5206" y="1516"/>
                    <a:pt x="5158" y="1523"/>
                  </a:cubicBezTo>
                  <a:cubicBezTo>
                    <a:pt x="4773" y="1582"/>
                    <a:pt x="4456" y="1862"/>
                    <a:pt x="4353" y="2239"/>
                  </a:cubicBezTo>
                  <a:lnTo>
                    <a:pt x="4124" y="3079"/>
                  </a:lnTo>
                  <a:cubicBezTo>
                    <a:pt x="4098" y="3165"/>
                    <a:pt x="4017" y="3227"/>
                    <a:pt x="3925" y="3230"/>
                  </a:cubicBezTo>
                  <a:cubicBezTo>
                    <a:pt x="3922" y="3230"/>
                    <a:pt x="3918" y="3230"/>
                    <a:pt x="3914" y="3230"/>
                  </a:cubicBezTo>
                  <a:cubicBezTo>
                    <a:pt x="3822" y="3230"/>
                    <a:pt x="3744" y="3167"/>
                    <a:pt x="3726" y="3076"/>
                  </a:cubicBezTo>
                  <a:lnTo>
                    <a:pt x="3102" y="732"/>
                  </a:lnTo>
                  <a:cubicBezTo>
                    <a:pt x="2999" y="349"/>
                    <a:pt x="2679" y="64"/>
                    <a:pt x="2286" y="10"/>
                  </a:cubicBezTo>
                  <a:cubicBezTo>
                    <a:pt x="2239" y="4"/>
                    <a:pt x="2193" y="0"/>
                    <a:pt x="2147" y="0"/>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2" name="Google Shape;1062;p41"/>
          <p:cNvGrpSpPr/>
          <p:nvPr/>
        </p:nvGrpSpPr>
        <p:grpSpPr>
          <a:xfrm>
            <a:off x="208285" y="1494625"/>
            <a:ext cx="482647" cy="481404"/>
            <a:chOff x="5275795" y="1496414"/>
            <a:chExt cx="551723" cy="550239"/>
          </a:xfrm>
        </p:grpSpPr>
        <p:sp>
          <p:nvSpPr>
            <p:cNvPr id="1063" name="Google Shape;1063;p41"/>
            <p:cNvSpPr/>
            <p:nvPr/>
          </p:nvSpPr>
          <p:spPr>
            <a:xfrm>
              <a:off x="5306624" y="1812566"/>
              <a:ext cx="205773" cy="202132"/>
            </a:xfrm>
            <a:custGeom>
              <a:avLst/>
              <a:gdLst/>
              <a:ahLst/>
              <a:cxnLst/>
              <a:rect l="l" t="t" r="r" b="b"/>
              <a:pathLst>
                <a:path w="8590" h="8438" extrusionOk="0">
                  <a:moveTo>
                    <a:pt x="2087" y="1"/>
                  </a:moveTo>
                  <a:cubicBezTo>
                    <a:pt x="1463" y="1"/>
                    <a:pt x="861" y="246"/>
                    <a:pt x="415" y="690"/>
                  </a:cubicBezTo>
                  <a:cubicBezTo>
                    <a:pt x="1" y="1131"/>
                    <a:pt x="25" y="1829"/>
                    <a:pt x="469" y="2243"/>
                  </a:cubicBezTo>
                  <a:lnTo>
                    <a:pt x="2563" y="4337"/>
                  </a:lnTo>
                  <a:lnTo>
                    <a:pt x="4221" y="5995"/>
                  </a:lnTo>
                  <a:lnTo>
                    <a:pt x="6315" y="8089"/>
                  </a:lnTo>
                  <a:cubicBezTo>
                    <a:pt x="6514" y="8302"/>
                    <a:pt x="6789" y="8429"/>
                    <a:pt x="7082" y="8437"/>
                  </a:cubicBezTo>
                  <a:cubicBezTo>
                    <a:pt x="7096" y="8437"/>
                    <a:pt x="7110" y="8437"/>
                    <a:pt x="7123" y="8437"/>
                  </a:cubicBezTo>
                  <a:cubicBezTo>
                    <a:pt x="7399" y="8437"/>
                    <a:pt x="7666" y="8333"/>
                    <a:pt x="7868" y="8143"/>
                  </a:cubicBezTo>
                  <a:cubicBezTo>
                    <a:pt x="8339" y="7670"/>
                    <a:pt x="8590" y="7024"/>
                    <a:pt x="8558" y="6356"/>
                  </a:cubicBezTo>
                  <a:cubicBezTo>
                    <a:pt x="8531" y="5664"/>
                    <a:pt x="8237" y="5005"/>
                    <a:pt x="7745" y="4518"/>
                  </a:cubicBezTo>
                  <a:lnTo>
                    <a:pt x="7712" y="4485"/>
                  </a:lnTo>
                  <a:lnTo>
                    <a:pt x="4022" y="798"/>
                  </a:lnTo>
                  <a:cubicBezTo>
                    <a:pt x="3537" y="313"/>
                    <a:pt x="2886" y="30"/>
                    <a:pt x="2202" y="4"/>
                  </a:cubicBezTo>
                  <a:cubicBezTo>
                    <a:pt x="2164" y="2"/>
                    <a:pt x="2125" y="1"/>
                    <a:pt x="2087" y="1"/>
                  </a:cubicBezTo>
                  <a:close/>
                </a:path>
              </a:pathLst>
            </a:custGeom>
            <a:solidFill>
              <a:srgbClr val="006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1"/>
            <p:cNvSpPr/>
            <p:nvPr/>
          </p:nvSpPr>
          <p:spPr>
            <a:xfrm>
              <a:off x="5627663" y="1581788"/>
              <a:ext cx="119248" cy="113595"/>
            </a:xfrm>
            <a:custGeom>
              <a:avLst/>
              <a:gdLst/>
              <a:ahLst/>
              <a:cxnLst/>
              <a:rect l="l" t="t" r="r" b="b"/>
              <a:pathLst>
                <a:path w="4978" h="4742" extrusionOk="0">
                  <a:moveTo>
                    <a:pt x="1827" y="1"/>
                  </a:moveTo>
                  <a:cubicBezTo>
                    <a:pt x="1299" y="1"/>
                    <a:pt x="842" y="146"/>
                    <a:pt x="609" y="378"/>
                  </a:cubicBezTo>
                  <a:lnTo>
                    <a:pt x="76" y="916"/>
                  </a:lnTo>
                  <a:lnTo>
                    <a:pt x="1" y="992"/>
                  </a:lnTo>
                  <a:cubicBezTo>
                    <a:pt x="326" y="1845"/>
                    <a:pt x="835" y="2615"/>
                    <a:pt x="1495" y="3250"/>
                  </a:cubicBezTo>
                  <a:cubicBezTo>
                    <a:pt x="2127" y="3907"/>
                    <a:pt x="2897" y="4418"/>
                    <a:pt x="3750" y="4741"/>
                  </a:cubicBezTo>
                  <a:lnTo>
                    <a:pt x="4439" y="4052"/>
                  </a:lnTo>
                  <a:cubicBezTo>
                    <a:pt x="4978" y="3519"/>
                    <a:pt x="4978" y="1910"/>
                    <a:pt x="3904" y="838"/>
                  </a:cubicBezTo>
                  <a:cubicBezTo>
                    <a:pt x="3303" y="239"/>
                    <a:pt x="2505" y="1"/>
                    <a:pt x="1827" y="1"/>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1"/>
            <p:cNvSpPr/>
            <p:nvPr/>
          </p:nvSpPr>
          <p:spPr>
            <a:xfrm>
              <a:off x="5357360" y="1605527"/>
              <a:ext cx="360163" cy="359660"/>
            </a:xfrm>
            <a:custGeom>
              <a:avLst/>
              <a:gdLst/>
              <a:ahLst/>
              <a:cxnLst/>
              <a:rect l="l" t="t" r="r" b="b"/>
              <a:pathLst>
                <a:path w="15035" h="15014" extrusionOk="0">
                  <a:moveTo>
                    <a:pt x="11285" y="1"/>
                  </a:moveTo>
                  <a:lnTo>
                    <a:pt x="10095" y="1185"/>
                  </a:lnTo>
                  <a:lnTo>
                    <a:pt x="5538" y="5742"/>
                  </a:lnTo>
                  <a:lnTo>
                    <a:pt x="2720" y="8566"/>
                  </a:lnTo>
                  <a:cubicBezTo>
                    <a:pt x="2370" y="8916"/>
                    <a:pt x="2109" y="9198"/>
                    <a:pt x="1904" y="9441"/>
                  </a:cubicBezTo>
                  <a:cubicBezTo>
                    <a:pt x="1239" y="10245"/>
                    <a:pt x="1223" y="10625"/>
                    <a:pt x="827" y="11599"/>
                  </a:cubicBezTo>
                  <a:lnTo>
                    <a:pt x="453" y="12988"/>
                  </a:lnTo>
                  <a:lnTo>
                    <a:pt x="33" y="14541"/>
                  </a:lnTo>
                  <a:cubicBezTo>
                    <a:pt x="1" y="14671"/>
                    <a:pt x="39" y="14808"/>
                    <a:pt x="133" y="14902"/>
                  </a:cubicBezTo>
                  <a:cubicBezTo>
                    <a:pt x="205" y="14974"/>
                    <a:pt x="302" y="15013"/>
                    <a:pt x="401" y="15013"/>
                  </a:cubicBezTo>
                  <a:cubicBezTo>
                    <a:pt x="432" y="15013"/>
                    <a:pt x="463" y="15009"/>
                    <a:pt x="494" y="15002"/>
                  </a:cubicBezTo>
                  <a:lnTo>
                    <a:pt x="2047" y="14582"/>
                  </a:lnTo>
                  <a:lnTo>
                    <a:pt x="3436" y="14208"/>
                  </a:lnTo>
                  <a:cubicBezTo>
                    <a:pt x="4410" y="13812"/>
                    <a:pt x="4789" y="13796"/>
                    <a:pt x="5594" y="13131"/>
                  </a:cubicBezTo>
                  <a:cubicBezTo>
                    <a:pt x="5837" y="12926"/>
                    <a:pt x="6122" y="12665"/>
                    <a:pt x="6469" y="12315"/>
                  </a:cubicBezTo>
                  <a:lnTo>
                    <a:pt x="9293" y="9497"/>
                  </a:lnTo>
                  <a:lnTo>
                    <a:pt x="13850" y="4940"/>
                  </a:lnTo>
                  <a:lnTo>
                    <a:pt x="15034" y="3750"/>
                  </a:lnTo>
                  <a:cubicBezTo>
                    <a:pt x="14181" y="3427"/>
                    <a:pt x="13411" y="2916"/>
                    <a:pt x="12776" y="2259"/>
                  </a:cubicBezTo>
                  <a:cubicBezTo>
                    <a:pt x="12119" y="1627"/>
                    <a:pt x="11608" y="854"/>
                    <a:pt x="112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1"/>
            <p:cNvSpPr/>
            <p:nvPr/>
          </p:nvSpPr>
          <p:spPr>
            <a:xfrm>
              <a:off x="5439069" y="1665006"/>
              <a:ext cx="183280" cy="182034"/>
            </a:xfrm>
            <a:custGeom>
              <a:avLst/>
              <a:gdLst/>
              <a:ahLst/>
              <a:cxnLst/>
              <a:rect l="l" t="t" r="r" b="b"/>
              <a:pathLst>
                <a:path w="7651" h="7599" extrusionOk="0">
                  <a:moveTo>
                    <a:pt x="7231" y="0"/>
                  </a:moveTo>
                  <a:cubicBezTo>
                    <a:pt x="7127" y="0"/>
                    <a:pt x="7026" y="40"/>
                    <a:pt x="6950" y="115"/>
                  </a:cubicBezTo>
                  <a:lnTo>
                    <a:pt x="146" y="6923"/>
                  </a:lnTo>
                  <a:cubicBezTo>
                    <a:pt x="33" y="7036"/>
                    <a:pt x="0" y="7205"/>
                    <a:pt x="60" y="7353"/>
                  </a:cubicBezTo>
                  <a:cubicBezTo>
                    <a:pt x="121" y="7501"/>
                    <a:pt x="267" y="7598"/>
                    <a:pt x="426" y="7598"/>
                  </a:cubicBezTo>
                  <a:cubicBezTo>
                    <a:pt x="531" y="7598"/>
                    <a:pt x="633" y="7555"/>
                    <a:pt x="706" y="7482"/>
                  </a:cubicBezTo>
                  <a:lnTo>
                    <a:pt x="7510" y="678"/>
                  </a:lnTo>
                  <a:cubicBezTo>
                    <a:pt x="7610" y="578"/>
                    <a:pt x="7650" y="430"/>
                    <a:pt x="7613" y="296"/>
                  </a:cubicBezTo>
                  <a:cubicBezTo>
                    <a:pt x="7578" y="158"/>
                    <a:pt x="7470" y="51"/>
                    <a:pt x="7333" y="13"/>
                  </a:cubicBezTo>
                  <a:cubicBezTo>
                    <a:pt x="7299" y="4"/>
                    <a:pt x="7265" y="0"/>
                    <a:pt x="7231"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1"/>
            <p:cNvSpPr/>
            <p:nvPr/>
          </p:nvSpPr>
          <p:spPr>
            <a:xfrm>
              <a:off x="5321380" y="1885508"/>
              <a:ext cx="116685" cy="115439"/>
            </a:xfrm>
            <a:custGeom>
              <a:avLst/>
              <a:gdLst/>
              <a:ahLst/>
              <a:cxnLst/>
              <a:rect l="l" t="t" r="r" b="b"/>
              <a:pathLst>
                <a:path w="4871" h="4819" extrusionOk="0">
                  <a:moveTo>
                    <a:pt x="4451" y="0"/>
                  </a:moveTo>
                  <a:cubicBezTo>
                    <a:pt x="4345" y="0"/>
                    <a:pt x="4243" y="44"/>
                    <a:pt x="4168" y="121"/>
                  </a:cubicBezTo>
                  <a:lnTo>
                    <a:pt x="146" y="4143"/>
                  </a:lnTo>
                  <a:cubicBezTo>
                    <a:pt x="33" y="4256"/>
                    <a:pt x="1" y="4425"/>
                    <a:pt x="60" y="4573"/>
                  </a:cubicBezTo>
                  <a:cubicBezTo>
                    <a:pt x="122" y="4721"/>
                    <a:pt x="267" y="4818"/>
                    <a:pt x="426" y="4818"/>
                  </a:cubicBezTo>
                  <a:cubicBezTo>
                    <a:pt x="531" y="4818"/>
                    <a:pt x="633" y="4775"/>
                    <a:pt x="706" y="4703"/>
                  </a:cubicBezTo>
                  <a:lnTo>
                    <a:pt x="4728" y="681"/>
                  </a:lnTo>
                  <a:cubicBezTo>
                    <a:pt x="4830" y="582"/>
                    <a:pt x="4870" y="434"/>
                    <a:pt x="4835" y="296"/>
                  </a:cubicBezTo>
                  <a:cubicBezTo>
                    <a:pt x="4798" y="159"/>
                    <a:pt x="4690" y="49"/>
                    <a:pt x="4553" y="14"/>
                  </a:cubicBezTo>
                  <a:cubicBezTo>
                    <a:pt x="4519" y="5"/>
                    <a:pt x="4485" y="0"/>
                    <a:pt x="4451" y="0"/>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1"/>
            <p:cNvSpPr/>
            <p:nvPr/>
          </p:nvSpPr>
          <p:spPr>
            <a:xfrm>
              <a:off x="5275795" y="1543964"/>
              <a:ext cx="171230" cy="135106"/>
            </a:xfrm>
            <a:custGeom>
              <a:avLst/>
              <a:gdLst/>
              <a:ahLst/>
              <a:cxnLst/>
              <a:rect l="l" t="t" r="r" b="b"/>
              <a:pathLst>
                <a:path w="7148" h="5640" extrusionOk="0">
                  <a:moveTo>
                    <a:pt x="2041" y="0"/>
                  </a:moveTo>
                  <a:lnTo>
                    <a:pt x="324" y="374"/>
                  </a:lnTo>
                  <a:cubicBezTo>
                    <a:pt x="181" y="404"/>
                    <a:pt x="68" y="514"/>
                    <a:pt x="36" y="657"/>
                  </a:cubicBezTo>
                  <a:cubicBezTo>
                    <a:pt x="1" y="797"/>
                    <a:pt x="52" y="945"/>
                    <a:pt x="165" y="1039"/>
                  </a:cubicBezTo>
                  <a:lnTo>
                    <a:pt x="5721" y="5639"/>
                  </a:lnTo>
                  <a:lnTo>
                    <a:pt x="7032" y="4334"/>
                  </a:lnTo>
                  <a:cubicBezTo>
                    <a:pt x="7107" y="4256"/>
                    <a:pt x="7147" y="4148"/>
                    <a:pt x="7139" y="4038"/>
                  </a:cubicBezTo>
                  <a:cubicBezTo>
                    <a:pt x="7131" y="3930"/>
                    <a:pt x="7077" y="3830"/>
                    <a:pt x="6991" y="3763"/>
                  </a:cubicBezTo>
                  <a:lnTo>
                    <a:pt x="2041" y="0"/>
                  </a:ln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1"/>
            <p:cNvSpPr/>
            <p:nvPr/>
          </p:nvSpPr>
          <p:spPr>
            <a:xfrm>
              <a:off x="5324686" y="1525351"/>
              <a:ext cx="274500" cy="217751"/>
            </a:xfrm>
            <a:custGeom>
              <a:avLst/>
              <a:gdLst/>
              <a:ahLst/>
              <a:cxnLst/>
              <a:rect l="l" t="t" r="r" b="b"/>
              <a:pathLst>
                <a:path w="11459" h="9090" extrusionOk="0">
                  <a:moveTo>
                    <a:pt x="3626" y="1"/>
                  </a:moveTo>
                  <a:cubicBezTo>
                    <a:pt x="3599" y="1"/>
                    <a:pt x="3572" y="4"/>
                    <a:pt x="3545" y="10"/>
                  </a:cubicBezTo>
                  <a:lnTo>
                    <a:pt x="0" y="777"/>
                  </a:lnTo>
                  <a:lnTo>
                    <a:pt x="4950" y="4540"/>
                  </a:lnTo>
                  <a:cubicBezTo>
                    <a:pt x="5036" y="4605"/>
                    <a:pt x="5090" y="4707"/>
                    <a:pt x="5098" y="4815"/>
                  </a:cubicBezTo>
                  <a:cubicBezTo>
                    <a:pt x="5106" y="4925"/>
                    <a:pt x="5066" y="5033"/>
                    <a:pt x="4991" y="5111"/>
                  </a:cubicBezTo>
                  <a:lnTo>
                    <a:pt x="3680" y="6416"/>
                  </a:lnTo>
                  <a:lnTo>
                    <a:pt x="6902" y="9089"/>
                  </a:lnTo>
                  <a:lnTo>
                    <a:pt x="11459" y="4532"/>
                  </a:lnTo>
                  <a:lnTo>
                    <a:pt x="7405" y="2155"/>
                  </a:lnTo>
                  <a:lnTo>
                    <a:pt x="4700" y="573"/>
                  </a:lnTo>
                  <a:lnTo>
                    <a:pt x="3814" y="53"/>
                  </a:lnTo>
                  <a:cubicBezTo>
                    <a:pt x="3755" y="19"/>
                    <a:pt x="3691" y="1"/>
                    <a:pt x="3626" y="1"/>
                  </a:cubicBezTo>
                  <a:close/>
                </a:path>
              </a:pathLst>
            </a:custGeom>
            <a:solidFill>
              <a:srgbClr val="006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1"/>
            <p:cNvSpPr/>
            <p:nvPr/>
          </p:nvSpPr>
          <p:spPr>
            <a:xfrm>
              <a:off x="5437248" y="1496414"/>
              <a:ext cx="93975" cy="80656"/>
            </a:xfrm>
            <a:custGeom>
              <a:avLst/>
              <a:gdLst/>
              <a:ahLst/>
              <a:cxnLst/>
              <a:rect l="l" t="t" r="r" b="b"/>
              <a:pathLst>
                <a:path w="3923" h="3367" extrusionOk="0">
                  <a:moveTo>
                    <a:pt x="1937" y="1"/>
                  </a:moveTo>
                  <a:cubicBezTo>
                    <a:pt x="1840" y="1"/>
                    <a:pt x="1743" y="38"/>
                    <a:pt x="1667" y="112"/>
                  </a:cubicBezTo>
                  <a:lnTo>
                    <a:pt x="1" y="1781"/>
                  </a:lnTo>
                  <a:lnTo>
                    <a:pt x="2706" y="3366"/>
                  </a:lnTo>
                  <a:lnTo>
                    <a:pt x="3812" y="2257"/>
                  </a:lnTo>
                  <a:cubicBezTo>
                    <a:pt x="3885" y="2184"/>
                    <a:pt x="3923" y="2090"/>
                    <a:pt x="3923" y="1988"/>
                  </a:cubicBezTo>
                  <a:cubicBezTo>
                    <a:pt x="3923" y="1888"/>
                    <a:pt x="3885" y="1791"/>
                    <a:pt x="3812" y="1721"/>
                  </a:cubicBezTo>
                  <a:lnTo>
                    <a:pt x="2205" y="112"/>
                  </a:lnTo>
                  <a:cubicBezTo>
                    <a:pt x="2131" y="38"/>
                    <a:pt x="2035" y="1"/>
                    <a:pt x="1937" y="1"/>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1"/>
            <p:cNvSpPr/>
            <p:nvPr/>
          </p:nvSpPr>
          <p:spPr>
            <a:xfrm>
              <a:off x="5643976" y="1876189"/>
              <a:ext cx="135106" cy="170464"/>
            </a:xfrm>
            <a:custGeom>
              <a:avLst/>
              <a:gdLst/>
              <a:ahLst/>
              <a:cxnLst/>
              <a:rect l="l" t="t" r="r" b="b"/>
              <a:pathLst>
                <a:path w="5640" h="7116" extrusionOk="0">
                  <a:moveTo>
                    <a:pt x="1574" y="1"/>
                  </a:moveTo>
                  <a:cubicBezTo>
                    <a:pt x="1474" y="1"/>
                    <a:pt x="1378" y="40"/>
                    <a:pt x="1306" y="109"/>
                  </a:cubicBezTo>
                  <a:lnTo>
                    <a:pt x="1" y="1420"/>
                  </a:lnTo>
                  <a:lnTo>
                    <a:pt x="4601" y="6976"/>
                  </a:lnTo>
                  <a:cubicBezTo>
                    <a:pt x="4675" y="7065"/>
                    <a:pt x="4783" y="7116"/>
                    <a:pt x="4895" y="7116"/>
                  </a:cubicBezTo>
                  <a:cubicBezTo>
                    <a:pt x="4924" y="7116"/>
                    <a:pt x="4954" y="7112"/>
                    <a:pt x="4983" y="7105"/>
                  </a:cubicBezTo>
                  <a:cubicBezTo>
                    <a:pt x="5126" y="7073"/>
                    <a:pt x="5236" y="6960"/>
                    <a:pt x="5266" y="6817"/>
                  </a:cubicBezTo>
                  <a:lnTo>
                    <a:pt x="5640" y="5100"/>
                  </a:lnTo>
                  <a:lnTo>
                    <a:pt x="1877" y="150"/>
                  </a:lnTo>
                  <a:cubicBezTo>
                    <a:pt x="1809" y="63"/>
                    <a:pt x="1710" y="7"/>
                    <a:pt x="1602" y="2"/>
                  </a:cubicBezTo>
                  <a:cubicBezTo>
                    <a:pt x="1593" y="1"/>
                    <a:pt x="1584" y="1"/>
                    <a:pt x="1574" y="1"/>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1"/>
            <p:cNvSpPr/>
            <p:nvPr/>
          </p:nvSpPr>
          <p:spPr>
            <a:xfrm>
              <a:off x="5579946" y="1723862"/>
              <a:ext cx="218038" cy="274500"/>
            </a:xfrm>
            <a:custGeom>
              <a:avLst/>
              <a:gdLst/>
              <a:ahLst/>
              <a:cxnLst/>
              <a:rect l="l" t="t" r="r" b="b"/>
              <a:pathLst>
                <a:path w="9102" h="11459" extrusionOk="0">
                  <a:moveTo>
                    <a:pt x="4558" y="0"/>
                  </a:moveTo>
                  <a:lnTo>
                    <a:pt x="1" y="4557"/>
                  </a:lnTo>
                  <a:lnTo>
                    <a:pt x="2674" y="7779"/>
                  </a:lnTo>
                  <a:lnTo>
                    <a:pt x="3979" y="6468"/>
                  </a:lnTo>
                  <a:cubicBezTo>
                    <a:pt x="4051" y="6399"/>
                    <a:pt x="4147" y="6360"/>
                    <a:pt x="4247" y="6360"/>
                  </a:cubicBezTo>
                  <a:cubicBezTo>
                    <a:pt x="4257" y="6360"/>
                    <a:pt x="4266" y="6360"/>
                    <a:pt x="4275" y="6361"/>
                  </a:cubicBezTo>
                  <a:cubicBezTo>
                    <a:pt x="4383" y="6366"/>
                    <a:pt x="4485" y="6422"/>
                    <a:pt x="4550" y="6509"/>
                  </a:cubicBezTo>
                  <a:lnTo>
                    <a:pt x="8313" y="11459"/>
                  </a:lnTo>
                  <a:lnTo>
                    <a:pt x="9080" y="7914"/>
                  </a:lnTo>
                  <a:cubicBezTo>
                    <a:pt x="9101" y="7822"/>
                    <a:pt x="9085" y="7725"/>
                    <a:pt x="9037" y="7645"/>
                  </a:cubicBezTo>
                  <a:lnTo>
                    <a:pt x="8517" y="6759"/>
                  </a:lnTo>
                  <a:lnTo>
                    <a:pt x="6935" y="4054"/>
                  </a:lnTo>
                  <a:lnTo>
                    <a:pt x="4558" y="0"/>
                  </a:lnTo>
                  <a:close/>
                </a:path>
              </a:pathLst>
            </a:custGeom>
            <a:solidFill>
              <a:srgbClr val="006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1"/>
            <p:cNvSpPr/>
            <p:nvPr/>
          </p:nvSpPr>
          <p:spPr>
            <a:xfrm>
              <a:off x="5746047" y="1791750"/>
              <a:ext cx="81471" cy="93975"/>
            </a:xfrm>
            <a:custGeom>
              <a:avLst/>
              <a:gdLst/>
              <a:ahLst/>
              <a:cxnLst/>
              <a:rect l="l" t="t" r="r" b="b"/>
              <a:pathLst>
                <a:path w="3401" h="3923" extrusionOk="0">
                  <a:moveTo>
                    <a:pt x="1376" y="0"/>
                  </a:moveTo>
                  <a:cubicBezTo>
                    <a:pt x="1276" y="0"/>
                    <a:pt x="1180" y="41"/>
                    <a:pt x="1110" y="111"/>
                  </a:cubicBezTo>
                  <a:lnTo>
                    <a:pt x="1" y="1220"/>
                  </a:lnTo>
                  <a:lnTo>
                    <a:pt x="1586" y="3922"/>
                  </a:lnTo>
                  <a:lnTo>
                    <a:pt x="3252" y="2256"/>
                  </a:lnTo>
                  <a:cubicBezTo>
                    <a:pt x="3400" y="2108"/>
                    <a:pt x="3400" y="1868"/>
                    <a:pt x="3252" y="1720"/>
                  </a:cubicBezTo>
                  <a:lnTo>
                    <a:pt x="1645" y="111"/>
                  </a:lnTo>
                  <a:cubicBezTo>
                    <a:pt x="1573" y="41"/>
                    <a:pt x="1476" y="0"/>
                    <a:pt x="1376" y="0"/>
                  </a:cubicBezTo>
                  <a:close/>
                </a:path>
              </a:pathLst>
            </a:custGeom>
            <a:solidFill>
              <a:srgbClr val="0030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83D6DCE1-AB4D-4E01-B0D6-FD2A4118BF48}"/>
              </a:ext>
            </a:extLst>
          </p:cNvPr>
          <p:cNvPicPr>
            <a:picLocks noChangeAspect="1"/>
          </p:cNvPicPr>
          <p:nvPr/>
        </p:nvPicPr>
        <p:blipFill>
          <a:blip r:embed="rId3"/>
          <a:stretch>
            <a:fillRect/>
          </a:stretch>
        </p:blipFill>
        <p:spPr>
          <a:xfrm>
            <a:off x="-276039" y="380420"/>
            <a:ext cx="1243692" cy="1539460"/>
          </a:xfrm>
          <a:prstGeom prst="rect">
            <a:avLst/>
          </a:prstGeom>
        </p:spPr>
      </p:pic>
      <p:sp>
        <p:nvSpPr>
          <p:cNvPr id="5" name="TextBox 4">
            <a:extLst>
              <a:ext uri="{FF2B5EF4-FFF2-40B4-BE49-F238E27FC236}">
                <a16:creationId xmlns:a16="http://schemas.microsoft.com/office/drawing/2014/main" id="{98CD6362-B72C-47D5-AF20-6C5FFD844920}"/>
              </a:ext>
            </a:extLst>
          </p:cNvPr>
          <p:cNvSpPr txBox="1"/>
          <p:nvPr/>
        </p:nvSpPr>
        <p:spPr>
          <a:xfrm>
            <a:off x="943601" y="1624310"/>
            <a:ext cx="5696231" cy="1169551"/>
          </a:xfrm>
          <a:prstGeom prst="rect">
            <a:avLst/>
          </a:prstGeom>
          <a:noFill/>
        </p:spPr>
        <p:txBody>
          <a:bodyPr wrap="square" rtlCol="0">
            <a:spAutoFit/>
          </a:bodyPr>
          <a:lstStyle/>
          <a:p>
            <a:r>
              <a:rPr lang="en-MY" dirty="0">
                <a:latin typeface="Bodoni MT" panose="02070603080606020203" pitchFamily="18" charset="0"/>
              </a:rPr>
              <a:t>The conducted study can come up with many significance or consequences to the people before deciding to choose a courier service. As has been discussed earlier in the problem statement above, the project aims to help customers or people to be able to make the best decisions when selecting the courier services</a:t>
            </a:r>
          </a:p>
        </p:txBody>
      </p:sp>
      <p:sp>
        <p:nvSpPr>
          <p:cNvPr id="6" name="TextBox 5">
            <a:extLst>
              <a:ext uri="{FF2B5EF4-FFF2-40B4-BE49-F238E27FC236}">
                <a16:creationId xmlns:a16="http://schemas.microsoft.com/office/drawing/2014/main" id="{940E52B0-6763-4DFA-8C4A-1233BC4E8704}"/>
              </a:ext>
            </a:extLst>
          </p:cNvPr>
          <p:cNvSpPr txBox="1"/>
          <p:nvPr/>
        </p:nvSpPr>
        <p:spPr>
          <a:xfrm>
            <a:off x="4486477" y="2838843"/>
            <a:ext cx="4086618" cy="1815882"/>
          </a:xfrm>
          <a:prstGeom prst="rect">
            <a:avLst/>
          </a:prstGeom>
          <a:noFill/>
        </p:spPr>
        <p:txBody>
          <a:bodyPr wrap="square" rtlCol="0">
            <a:spAutoFit/>
          </a:bodyPr>
          <a:lstStyle/>
          <a:p>
            <a:r>
              <a:rPr lang="en-MY" dirty="0">
                <a:latin typeface="Bodoni MT" panose="02070603080606020203" pitchFamily="18" charset="0"/>
              </a:rPr>
              <a:t>The findings of this study will be able to help online sellers to select the best one among all the courier services that have in Malaysia.</a:t>
            </a:r>
          </a:p>
          <a:p>
            <a:r>
              <a:rPr lang="en-MY" dirty="0">
                <a:latin typeface="Bodoni MT" panose="02070603080606020203" pitchFamily="18" charset="0"/>
              </a:rPr>
              <a:t>Other than that, this research study will also help to relate the Techniques for Order of Preference by Similarity to Ideal Solution (TOPSIS) in Multi-Criteria Decision Making (MCDM) concept.</a:t>
            </a:r>
          </a:p>
          <a:p>
            <a:endParaRPr lang="en-MY" dirty="0"/>
          </a:p>
        </p:txBody>
      </p:sp>
      <p:cxnSp>
        <p:nvCxnSpPr>
          <p:cNvPr id="10" name="Connector: Curved 9">
            <a:extLst>
              <a:ext uri="{FF2B5EF4-FFF2-40B4-BE49-F238E27FC236}">
                <a16:creationId xmlns:a16="http://schemas.microsoft.com/office/drawing/2014/main" id="{BBBFF81D-A089-492E-80CB-2D6683ED8C00}"/>
              </a:ext>
            </a:extLst>
          </p:cNvPr>
          <p:cNvCxnSpPr/>
          <p:nvPr/>
        </p:nvCxnSpPr>
        <p:spPr>
          <a:xfrm>
            <a:off x="2489901" y="2975204"/>
            <a:ext cx="1399523" cy="879301"/>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or: Curved 11">
            <a:extLst>
              <a:ext uri="{FF2B5EF4-FFF2-40B4-BE49-F238E27FC236}">
                <a16:creationId xmlns:a16="http://schemas.microsoft.com/office/drawing/2014/main" id="{CFE94CCD-7669-45A7-8F16-7D0784B35EDB}"/>
              </a:ext>
            </a:extLst>
          </p:cNvPr>
          <p:cNvCxnSpPr/>
          <p:nvPr/>
        </p:nvCxnSpPr>
        <p:spPr>
          <a:xfrm>
            <a:off x="2261510" y="2975204"/>
            <a:ext cx="2177325" cy="1179546"/>
          </a:xfrm>
          <a:prstGeom prst="curvedConnector3">
            <a:avLst/>
          </a:prstGeom>
          <a:ln>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p42"/>
          <p:cNvSpPr txBox="1">
            <a:spLocks noGrp="1"/>
          </p:cNvSpPr>
          <p:nvPr>
            <p:ph type="title"/>
          </p:nvPr>
        </p:nvSpPr>
        <p:spPr>
          <a:xfrm>
            <a:off x="752400" y="691150"/>
            <a:ext cx="3819600" cy="465900"/>
          </a:xfrm>
          <a:prstGeom prst="rect">
            <a:avLst/>
          </a:prstGeom>
        </p:spPr>
        <p:txBody>
          <a:bodyPr spcFirstLastPara="1" wrap="square" lIns="54000" tIns="91425" rIns="91425" bIns="91425" anchor="ctr" anchorCtr="0">
            <a:noAutofit/>
          </a:bodyPr>
          <a:lstStyle/>
          <a:p>
            <a:pPr marL="0" lvl="0" indent="0" algn="l" rtl="0">
              <a:spcBef>
                <a:spcPts val="0"/>
              </a:spcBef>
              <a:spcAft>
                <a:spcPts val="0"/>
              </a:spcAft>
              <a:buNone/>
            </a:pPr>
            <a:r>
              <a:rPr lang="en" dirty="0"/>
              <a:t>LITERATURE REVIEW</a:t>
            </a:r>
            <a:endParaRPr dirty="0"/>
          </a:p>
        </p:txBody>
      </p:sp>
      <p:grpSp>
        <p:nvGrpSpPr>
          <p:cNvPr id="1080" name="Google Shape;1080;p42"/>
          <p:cNvGrpSpPr/>
          <p:nvPr/>
        </p:nvGrpSpPr>
        <p:grpSpPr>
          <a:xfrm>
            <a:off x="5719774" y="806954"/>
            <a:ext cx="2476870" cy="1463644"/>
            <a:chOff x="233350" y="949250"/>
            <a:chExt cx="7137300" cy="3802300"/>
          </a:xfrm>
        </p:grpSpPr>
        <p:sp>
          <p:nvSpPr>
            <p:cNvPr id="1081" name="Google Shape;1081;p42"/>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2"/>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2"/>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2"/>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2"/>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2"/>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2"/>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2"/>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2"/>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2"/>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2"/>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2"/>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2"/>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2"/>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2"/>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2"/>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2"/>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2"/>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2"/>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2"/>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2"/>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2"/>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2"/>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2"/>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2"/>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2"/>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2"/>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2"/>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2"/>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2"/>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2"/>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2"/>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2"/>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2"/>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2"/>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2"/>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2"/>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2"/>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2"/>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2"/>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2"/>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2"/>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2"/>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2"/>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2"/>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2"/>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2"/>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2"/>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2"/>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2"/>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2"/>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3" name="Google Shape;1133;p42"/>
          <p:cNvGrpSpPr/>
          <p:nvPr/>
        </p:nvGrpSpPr>
        <p:grpSpPr>
          <a:xfrm>
            <a:off x="6279024" y="995488"/>
            <a:ext cx="212099" cy="212047"/>
            <a:chOff x="3547952" y="3139481"/>
            <a:chExt cx="391760" cy="391664"/>
          </a:xfrm>
        </p:grpSpPr>
        <p:sp>
          <p:nvSpPr>
            <p:cNvPr id="1134" name="Google Shape;1134;p42"/>
            <p:cNvSpPr/>
            <p:nvPr/>
          </p:nvSpPr>
          <p:spPr>
            <a:xfrm>
              <a:off x="3547952" y="3139481"/>
              <a:ext cx="391760" cy="391664"/>
            </a:xfrm>
            <a:custGeom>
              <a:avLst/>
              <a:gdLst/>
              <a:ahLst/>
              <a:cxnLst/>
              <a:rect l="l" t="t" r="r" b="b"/>
              <a:pathLst>
                <a:path w="16354" h="16350" extrusionOk="0">
                  <a:moveTo>
                    <a:pt x="8178" y="1"/>
                  </a:moveTo>
                  <a:cubicBezTo>
                    <a:pt x="3662" y="1"/>
                    <a:pt x="1" y="3659"/>
                    <a:pt x="1" y="8175"/>
                  </a:cubicBezTo>
                  <a:cubicBezTo>
                    <a:pt x="1" y="12689"/>
                    <a:pt x="3662" y="16350"/>
                    <a:pt x="8178" y="16350"/>
                  </a:cubicBezTo>
                  <a:cubicBezTo>
                    <a:pt x="12692" y="16350"/>
                    <a:pt x="16353" y="12689"/>
                    <a:pt x="16353" y="8175"/>
                  </a:cubicBezTo>
                  <a:cubicBezTo>
                    <a:pt x="16353" y="3659"/>
                    <a:pt x="12692" y="1"/>
                    <a:pt x="8178" y="1"/>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2"/>
            <p:cNvSpPr/>
            <p:nvPr/>
          </p:nvSpPr>
          <p:spPr>
            <a:xfrm>
              <a:off x="3589226" y="3180683"/>
              <a:ext cx="309283" cy="309259"/>
            </a:xfrm>
            <a:custGeom>
              <a:avLst/>
              <a:gdLst/>
              <a:ahLst/>
              <a:cxnLst/>
              <a:rect l="l" t="t" r="r" b="b"/>
              <a:pathLst>
                <a:path w="12911" h="12910" extrusionOk="0">
                  <a:moveTo>
                    <a:pt x="6455" y="1"/>
                  </a:moveTo>
                  <a:cubicBezTo>
                    <a:pt x="2889" y="1"/>
                    <a:pt x="1" y="2891"/>
                    <a:pt x="1" y="6455"/>
                  </a:cubicBezTo>
                  <a:cubicBezTo>
                    <a:pt x="1" y="10019"/>
                    <a:pt x="2889" y="12910"/>
                    <a:pt x="6455" y="12910"/>
                  </a:cubicBezTo>
                  <a:cubicBezTo>
                    <a:pt x="10019" y="12910"/>
                    <a:pt x="12910" y="10019"/>
                    <a:pt x="12910" y="6455"/>
                  </a:cubicBezTo>
                  <a:cubicBezTo>
                    <a:pt x="12910" y="2891"/>
                    <a:pt x="10019" y="1"/>
                    <a:pt x="6455"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6" name="Google Shape;1136;p42"/>
          <p:cNvGrpSpPr/>
          <p:nvPr/>
        </p:nvGrpSpPr>
        <p:grpSpPr>
          <a:xfrm>
            <a:off x="6590623" y="825906"/>
            <a:ext cx="212099" cy="212047"/>
            <a:chOff x="3547952" y="3139481"/>
            <a:chExt cx="391760" cy="391664"/>
          </a:xfrm>
        </p:grpSpPr>
        <p:sp>
          <p:nvSpPr>
            <p:cNvPr id="1137" name="Google Shape;1137;p42"/>
            <p:cNvSpPr/>
            <p:nvPr/>
          </p:nvSpPr>
          <p:spPr>
            <a:xfrm>
              <a:off x="3547952" y="3139481"/>
              <a:ext cx="391760" cy="391664"/>
            </a:xfrm>
            <a:custGeom>
              <a:avLst/>
              <a:gdLst/>
              <a:ahLst/>
              <a:cxnLst/>
              <a:rect l="l" t="t" r="r" b="b"/>
              <a:pathLst>
                <a:path w="16354" h="16350" extrusionOk="0">
                  <a:moveTo>
                    <a:pt x="8178" y="1"/>
                  </a:moveTo>
                  <a:cubicBezTo>
                    <a:pt x="3662" y="1"/>
                    <a:pt x="1" y="3659"/>
                    <a:pt x="1" y="8175"/>
                  </a:cubicBezTo>
                  <a:cubicBezTo>
                    <a:pt x="1" y="12689"/>
                    <a:pt x="3662" y="16350"/>
                    <a:pt x="8178" y="16350"/>
                  </a:cubicBezTo>
                  <a:cubicBezTo>
                    <a:pt x="12692" y="16350"/>
                    <a:pt x="16353" y="12689"/>
                    <a:pt x="16353" y="8175"/>
                  </a:cubicBezTo>
                  <a:cubicBezTo>
                    <a:pt x="16353" y="3659"/>
                    <a:pt x="12692" y="1"/>
                    <a:pt x="8178" y="1"/>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2"/>
            <p:cNvSpPr/>
            <p:nvPr/>
          </p:nvSpPr>
          <p:spPr>
            <a:xfrm>
              <a:off x="3589226" y="3180683"/>
              <a:ext cx="309283" cy="309259"/>
            </a:xfrm>
            <a:custGeom>
              <a:avLst/>
              <a:gdLst/>
              <a:ahLst/>
              <a:cxnLst/>
              <a:rect l="l" t="t" r="r" b="b"/>
              <a:pathLst>
                <a:path w="12911" h="12910" extrusionOk="0">
                  <a:moveTo>
                    <a:pt x="6455" y="1"/>
                  </a:moveTo>
                  <a:cubicBezTo>
                    <a:pt x="2889" y="1"/>
                    <a:pt x="1" y="2891"/>
                    <a:pt x="1" y="6455"/>
                  </a:cubicBezTo>
                  <a:cubicBezTo>
                    <a:pt x="1" y="10019"/>
                    <a:pt x="2889" y="12910"/>
                    <a:pt x="6455" y="12910"/>
                  </a:cubicBezTo>
                  <a:cubicBezTo>
                    <a:pt x="10019" y="12910"/>
                    <a:pt x="12910" y="10019"/>
                    <a:pt x="12910" y="6455"/>
                  </a:cubicBezTo>
                  <a:cubicBezTo>
                    <a:pt x="12910" y="2891"/>
                    <a:pt x="10019" y="1"/>
                    <a:pt x="6455"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9" name="Google Shape;1139;p42"/>
          <p:cNvGrpSpPr/>
          <p:nvPr/>
        </p:nvGrpSpPr>
        <p:grpSpPr>
          <a:xfrm>
            <a:off x="6050088" y="1154922"/>
            <a:ext cx="212099" cy="212047"/>
            <a:chOff x="3547952" y="3139481"/>
            <a:chExt cx="391760" cy="391664"/>
          </a:xfrm>
        </p:grpSpPr>
        <p:sp>
          <p:nvSpPr>
            <p:cNvPr id="1140" name="Google Shape;1140;p42"/>
            <p:cNvSpPr/>
            <p:nvPr/>
          </p:nvSpPr>
          <p:spPr>
            <a:xfrm>
              <a:off x="3547952" y="3139481"/>
              <a:ext cx="391760" cy="391664"/>
            </a:xfrm>
            <a:custGeom>
              <a:avLst/>
              <a:gdLst/>
              <a:ahLst/>
              <a:cxnLst/>
              <a:rect l="l" t="t" r="r" b="b"/>
              <a:pathLst>
                <a:path w="16354" h="16350" extrusionOk="0">
                  <a:moveTo>
                    <a:pt x="8178" y="1"/>
                  </a:moveTo>
                  <a:cubicBezTo>
                    <a:pt x="3662" y="1"/>
                    <a:pt x="1" y="3659"/>
                    <a:pt x="1" y="8175"/>
                  </a:cubicBezTo>
                  <a:cubicBezTo>
                    <a:pt x="1" y="12689"/>
                    <a:pt x="3662" y="16350"/>
                    <a:pt x="8178" y="16350"/>
                  </a:cubicBezTo>
                  <a:cubicBezTo>
                    <a:pt x="12692" y="16350"/>
                    <a:pt x="16353" y="12689"/>
                    <a:pt x="16353" y="8175"/>
                  </a:cubicBezTo>
                  <a:cubicBezTo>
                    <a:pt x="16353" y="3659"/>
                    <a:pt x="12692" y="1"/>
                    <a:pt x="8178" y="1"/>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2"/>
            <p:cNvSpPr/>
            <p:nvPr/>
          </p:nvSpPr>
          <p:spPr>
            <a:xfrm>
              <a:off x="3589226" y="3180683"/>
              <a:ext cx="309283" cy="309259"/>
            </a:xfrm>
            <a:custGeom>
              <a:avLst/>
              <a:gdLst/>
              <a:ahLst/>
              <a:cxnLst/>
              <a:rect l="l" t="t" r="r" b="b"/>
              <a:pathLst>
                <a:path w="12911" h="12910" extrusionOk="0">
                  <a:moveTo>
                    <a:pt x="6455" y="1"/>
                  </a:moveTo>
                  <a:cubicBezTo>
                    <a:pt x="2889" y="1"/>
                    <a:pt x="1" y="2891"/>
                    <a:pt x="1" y="6455"/>
                  </a:cubicBezTo>
                  <a:cubicBezTo>
                    <a:pt x="1" y="10019"/>
                    <a:pt x="2889" y="12910"/>
                    <a:pt x="6455" y="12910"/>
                  </a:cubicBezTo>
                  <a:cubicBezTo>
                    <a:pt x="10019" y="12910"/>
                    <a:pt x="12910" y="10019"/>
                    <a:pt x="12910" y="6455"/>
                  </a:cubicBezTo>
                  <a:cubicBezTo>
                    <a:pt x="12910" y="2891"/>
                    <a:pt x="10019" y="1"/>
                    <a:pt x="6455"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2" name="Google Shape;1142;p42"/>
          <p:cNvGrpSpPr/>
          <p:nvPr/>
        </p:nvGrpSpPr>
        <p:grpSpPr>
          <a:xfrm>
            <a:off x="7416256" y="1076069"/>
            <a:ext cx="212099" cy="212047"/>
            <a:chOff x="3547952" y="3139481"/>
            <a:chExt cx="391760" cy="391664"/>
          </a:xfrm>
        </p:grpSpPr>
        <p:sp>
          <p:nvSpPr>
            <p:cNvPr id="1143" name="Google Shape;1143;p42"/>
            <p:cNvSpPr/>
            <p:nvPr/>
          </p:nvSpPr>
          <p:spPr>
            <a:xfrm>
              <a:off x="3547952" y="3139481"/>
              <a:ext cx="391760" cy="391664"/>
            </a:xfrm>
            <a:custGeom>
              <a:avLst/>
              <a:gdLst/>
              <a:ahLst/>
              <a:cxnLst/>
              <a:rect l="l" t="t" r="r" b="b"/>
              <a:pathLst>
                <a:path w="16354" h="16350" extrusionOk="0">
                  <a:moveTo>
                    <a:pt x="8178" y="1"/>
                  </a:moveTo>
                  <a:cubicBezTo>
                    <a:pt x="3662" y="1"/>
                    <a:pt x="1" y="3659"/>
                    <a:pt x="1" y="8175"/>
                  </a:cubicBezTo>
                  <a:cubicBezTo>
                    <a:pt x="1" y="12689"/>
                    <a:pt x="3662" y="16350"/>
                    <a:pt x="8178" y="16350"/>
                  </a:cubicBezTo>
                  <a:cubicBezTo>
                    <a:pt x="12692" y="16350"/>
                    <a:pt x="16353" y="12689"/>
                    <a:pt x="16353" y="8175"/>
                  </a:cubicBezTo>
                  <a:cubicBezTo>
                    <a:pt x="16353" y="3659"/>
                    <a:pt x="12692" y="1"/>
                    <a:pt x="8178" y="1"/>
                  </a:cubicBezTo>
                  <a:close/>
                </a:path>
              </a:pathLst>
            </a:custGeom>
            <a:solidFill>
              <a:srgbClr val="FFAA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2"/>
            <p:cNvSpPr/>
            <p:nvPr/>
          </p:nvSpPr>
          <p:spPr>
            <a:xfrm>
              <a:off x="3589226" y="3180683"/>
              <a:ext cx="309283" cy="309259"/>
            </a:xfrm>
            <a:custGeom>
              <a:avLst/>
              <a:gdLst/>
              <a:ahLst/>
              <a:cxnLst/>
              <a:rect l="l" t="t" r="r" b="b"/>
              <a:pathLst>
                <a:path w="12911" h="12910" extrusionOk="0">
                  <a:moveTo>
                    <a:pt x="6455" y="1"/>
                  </a:moveTo>
                  <a:cubicBezTo>
                    <a:pt x="2889" y="1"/>
                    <a:pt x="1" y="2891"/>
                    <a:pt x="1" y="6455"/>
                  </a:cubicBezTo>
                  <a:cubicBezTo>
                    <a:pt x="1" y="10019"/>
                    <a:pt x="2889" y="12910"/>
                    <a:pt x="6455" y="12910"/>
                  </a:cubicBezTo>
                  <a:cubicBezTo>
                    <a:pt x="10019" y="12910"/>
                    <a:pt x="12910" y="10019"/>
                    <a:pt x="12910" y="6455"/>
                  </a:cubicBezTo>
                  <a:cubicBezTo>
                    <a:pt x="12910" y="2891"/>
                    <a:pt x="10019" y="1"/>
                    <a:pt x="6455" y="1"/>
                  </a:cubicBez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5" name="Google Shape;1145;p42"/>
          <p:cNvGrpSpPr/>
          <p:nvPr/>
        </p:nvGrpSpPr>
        <p:grpSpPr>
          <a:xfrm>
            <a:off x="-35067" y="3752484"/>
            <a:ext cx="1472373" cy="1463703"/>
            <a:chOff x="829235" y="3097798"/>
            <a:chExt cx="924741" cy="919296"/>
          </a:xfrm>
        </p:grpSpPr>
        <p:sp>
          <p:nvSpPr>
            <p:cNvPr id="1146" name="Google Shape;1146;p42"/>
            <p:cNvSpPr/>
            <p:nvPr/>
          </p:nvSpPr>
          <p:spPr>
            <a:xfrm rot="-2578194">
              <a:off x="937877" y="3258803"/>
              <a:ext cx="707456" cy="597292"/>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2"/>
            <p:cNvSpPr/>
            <p:nvPr/>
          </p:nvSpPr>
          <p:spPr>
            <a:xfrm rot="-2578194">
              <a:off x="993494" y="3236904"/>
              <a:ext cx="545547" cy="349101"/>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8" name="Google Shape;1148;p42"/>
          <p:cNvGrpSpPr/>
          <p:nvPr/>
        </p:nvGrpSpPr>
        <p:grpSpPr>
          <a:xfrm rot="1173635" flipH="1">
            <a:off x="378014" y="2576621"/>
            <a:ext cx="530042" cy="447530"/>
            <a:chOff x="7993069" y="988879"/>
            <a:chExt cx="306018" cy="258328"/>
          </a:xfrm>
        </p:grpSpPr>
        <p:sp>
          <p:nvSpPr>
            <p:cNvPr id="1149" name="Google Shape;1149;p42"/>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2"/>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1" name="Google Shape;1151;p42"/>
          <p:cNvGrpSpPr/>
          <p:nvPr/>
        </p:nvGrpSpPr>
        <p:grpSpPr>
          <a:xfrm rot="-3494931" flipH="1">
            <a:off x="455417" y="1925075"/>
            <a:ext cx="298266" cy="251841"/>
            <a:chOff x="7993069" y="988879"/>
            <a:chExt cx="306018" cy="258328"/>
          </a:xfrm>
        </p:grpSpPr>
        <p:sp>
          <p:nvSpPr>
            <p:cNvPr id="1152" name="Google Shape;1152;p42"/>
            <p:cNvSpPr/>
            <p:nvPr/>
          </p:nvSpPr>
          <p:spPr>
            <a:xfrm flipH="1">
              <a:off x="7993072" y="988879"/>
              <a:ext cx="306015" cy="258328"/>
            </a:xfrm>
            <a:custGeom>
              <a:avLst/>
              <a:gdLst/>
              <a:ahLst/>
              <a:cxnLst/>
              <a:rect l="l" t="t" r="r" b="b"/>
              <a:pathLst>
                <a:path w="16202" h="13679" extrusionOk="0">
                  <a:moveTo>
                    <a:pt x="3709" y="1"/>
                  </a:moveTo>
                  <a:lnTo>
                    <a:pt x="0" y="7599"/>
                  </a:lnTo>
                  <a:lnTo>
                    <a:pt x="12523" y="13679"/>
                  </a:lnTo>
                  <a:lnTo>
                    <a:pt x="16201" y="6049"/>
                  </a:lnTo>
                  <a:lnTo>
                    <a:pt x="3709" y="1"/>
                  </a:lnTo>
                  <a:close/>
                </a:path>
              </a:pathLst>
            </a:custGeom>
            <a:solidFill>
              <a:srgbClr val="FCC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2"/>
            <p:cNvSpPr/>
            <p:nvPr/>
          </p:nvSpPr>
          <p:spPr>
            <a:xfrm flipH="1">
              <a:off x="7993069" y="988879"/>
              <a:ext cx="235980" cy="150986"/>
            </a:xfrm>
            <a:custGeom>
              <a:avLst/>
              <a:gdLst/>
              <a:ahLst/>
              <a:cxnLst/>
              <a:rect l="l" t="t" r="r" b="b"/>
              <a:pathLst>
                <a:path w="12494" h="7995" extrusionOk="0">
                  <a:moveTo>
                    <a:pt x="1" y="1"/>
                  </a:moveTo>
                  <a:lnTo>
                    <a:pt x="4013" y="7995"/>
                  </a:lnTo>
                  <a:lnTo>
                    <a:pt x="12493" y="6049"/>
                  </a:lnTo>
                  <a:lnTo>
                    <a:pt x="4317" y="7387"/>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9FC98530-3058-48C1-84E1-DB04F0D41118}"/>
              </a:ext>
            </a:extLst>
          </p:cNvPr>
          <p:cNvPicPr>
            <a:picLocks noChangeAspect="1"/>
          </p:cNvPicPr>
          <p:nvPr/>
        </p:nvPicPr>
        <p:blipFill>
          <a:blip r:embed="rId3"/>
          <a:stretch>
            <a:fillRect/>
          </a:stretch>
        </p:blipFill>
        <p:spPr>
          <a:xfrm>
            <a:off x="4740858" y="-139729"/>
            <a:ext cx="1243692" cy="1481456"/>
          </a:xfrm>
          <a:prstGeom prst="rect">
            <a:avLst/>
          </a:prstGeom>
        </p:spPr>
      </p:pic>
      <p:graphicFrame>
        <p:nvGraphicFramePr>
          <p:cNvPr id="3" name="Table 3">
            <a:extLst>
              <a:ext uri="{FF2B5EF4-FFF2-40B4-BE49-F238E27FC236}">
                <a16:creationId xmlns:a16="http://schemas.microsoft.com/office/drawing/2014/main" id="{4C885873-A5CC-431E-9B01-B70BCF84A9D7}"/>
              </a:ext>
            </a:extLst>
          </p:cNvPr>
          <p:cNvGraphicFramePr>
            <a:graphicFrameLocks noGrp="1"/>
          </p:cNvGraphicFramePr>
          <p:nvPr>
            <p:extLst>
              <p:ext uri="{D42A27DB-BD31-4B8C-83A1-F6EECF244321}">
                <p14:modId xmlns:p14="http://schemas.microsoft.com/office/powerpoint/2010/main" val="3197970511"/>
              </p:ext>
            </p:extLst>
          </p:nvPr>
        </p:nvGraphicFramePr>
        <p:xfrm>
          <a:off x="700313" y="1218542"/>
          <a:ext cx="6303848" cy="3819340"/>
        </p:xfrm>
        <a:graphic>
          <a:graphicData uri="http://schemas.openxmlformats.org/drawingml/2006/table">
            <a:tbl>
              <a:tblPr firstRow="1" bandRow="1">
                <a:tableStyleId>{857A1E8D-1018-49FE-8F44-F91E85AAAFFD}</a:tableStyleId>
              </a:tblPr>
              <a:tblGrid>
                <a:gridCol w="2608807">
                  <a:extLst>
                    <a:ext uri="{9D8B030D-6E8A-4147-A177-3AD203B41FA5}">
                      <a16:colId xmlns:a16="http://schemas.microsoft.com/office/drawing/2014/main" val="2261165080"/>
                    </a:ext>
                  </a:extLst>
                </a:gridCol>
                <a:gridCol w="3695041">
                  <a:extLst>
                    <a:ext uri="{9D8B030D-6E8A-4147-A177-3AD203B41FA5}">
                      <a16:colId xmlns:a16="http://schemas.microsoft.com/office/drawing/2014/main" val="3131351915"/>
                    </a:ext>
                  </a:extLst>
                </a:gridCol>
              </a:tblGrid>
              <a:tr h="557980">
                <a:tc>
                  <a:txBody>
                    <a:bodyPr/>
                    <a:lstStyle/>
                    <a:p>
                      <a:pPr algn="ctr"/>
                      <a:r>
                        <a:rPr lang="en-MY" dirty="0">
                          <a:latin typeface="Algerian" panose="04020705040A02060702" pitchFamily="82" charset="0"/>
                        </a:rPr>
                        <a:t>AUTHOR</a:t>
                      </a:r>
                    </a:p>
                  </a:txBody>
                  <a:tcPr anchor="ctr"/>
                </a:tc>
                <a:tc>
                  <a:txBody>
                    <a:bodyPr/>
                    <a:lstStyle/>
                    <a:p>
                      <a:pPr algn="ctr"/>
                      <a:r>
                        <a:rPr lang="en-MY" dirty="0">
                          <a:latin typeface="Algerian" panose="04020705040A02060702" pitchFamily="82" charset="0"/>
                        </a:rPr>
                        <a:t>EXPLANATION</a:t>
                      </a:r>
                    </a:p>
                  </a:txBody>
                  <a:tcPr anchor="ctr"/>
                </a:tc>
                <a:extLst>
                  <a:ext uri="{0D108BD9-81ED-4DB2-BD59-A6C34878D82A}">
                    <a16:rowId xmlns:a16="http://schemas.microsoft.com/office/drawing/2014/main" val="961086446"/>
                  </a:ext>
                </a:extLst>
              </a:tr>
              <a:tr h="557980">
                <a:tc>
                  <a:txBody>
                    <a:bodyPr/>
                    <a:lstStyle/>
                    <a:p>
                      <a:r>
                        <a:rPr lang="en-MY" sz="1400" b="0" i="0" u="none" strike="noStrike" cap="none" dirty="0" err="1">
                          <a:solidFill>
                            <a:srgbClr val="000000"/>
                          </a:solidFill>
                          <a:effectLst/>
                          <a:latin typeface="Bodoni MT" panose="02070603080606020203" pitchFamily="18" charset="0"/>
                          <a:ea typeface="Arial"/>
                          <a:cs typeface="Arial"/>
                          <a:sym typeface="Arial"/>
                        </a:rPr>
                        <a:t>Thompsom</a:t>
                      </a:r>
                      <a:r>
                        <a:rPr lang="en-MY" sz="1400" b="0" i="0" u="none" strike="noStrike" cap="none" dirty="0">
                          <a:solidFill>
                            <a:srgbClr val="000000"/>
                          </a:solidFill>
                          <a:effectLst/>
                          <a:latin typeface="Bodoni MT" panose="02070603080606020203" pitchFamily="18" charset="0"/>
                          <a:ea typeface="Arial"/>
                          <a:cs typeface="Arial"/>
                          <a:sym typeface="Arial"/>
                        </a:rPr>
                        <a:t>, 1998</a:t>
                      </a:r>
                      <a:endParaRPr lang="en-MY" dirty="0">
                        <a:latin typeface="Bodoni MT" panose="02070603080606020203" pitchFamily="18" charset="0"/>
                      </a:endParaRPr>
                    </a:p>
                  </a:txBody>
                  <a:tcPr/>
                </a:tc>
                <a:tc>
                  <a:txBody>
                    <a:bodyPr/>
                    <a:lstStyle/>
                    <a:p>
                      <a:r>
                        <a:rPr lang="en-MY" sz="1400" b="0" i="0" u="none" strike="noStrike" cap="none" dirty="0">
                          <a:solidFill>
                            <a:srgbClr val="000000"/>
                          </a:solidFill>
                          <a:effectLst/>
                          <a:latin typeface="Bodoni MT" panose="02070603080606020203" pitchFamily="18" charset="0"/>
                          <a:ea typeface="Arial"/>
                          <a:cs typeface="Arial"/>
                          <a:sym typeface="Arial"/>
                        </a:rPr>
                        <a:t>The strategic element of negotiations by many researchers and negotiation practitioners that the element of negotiation influences the following process of exchanging offers and outcomes, is negotiation phase</a:t>
                      </a:r>
                      <a:endParaRPr lang="en-MY" dirty="0">
                        <a:latin typeface="Bodoni MT" panose="02070603080606020203" pitchFamily="18" charset="0"/>
                      </a:endParaRPr>
                    </a:p>
                  </a:txBody>
                  <a:tcPr/>
                </a:tc>
                <a:extLst>
                  <a:ext uri="{0D108BD9-81ED-4DB2-BD59-A6C34878D82A}">
                    <a16:rowId xmlns:a16="http://schemas.microsoft.com/office/drawing/2014/main" val="700527364"/>
                  </a:ext>
                </a:extLst>
              </a:tr>
              <a:tr h="557980">
                <a:tc>
                  <a:txBody>
                    <a:bodyPr/>
                    <a:lstStyle/>
                    <a:p>
                      <a:r>
                        <a:rPr lang="en-MY" sz="1400" b="0" i="0" u="none" strike="noStrike" cap="none" dirty="0" err="1">
                          <a:solidFill>
                            <a:srgbClr val="000000"/>
                          </a:solidFill>
                          <a:effectLst/>
                          <a:latin typeface="Bodoni MT" panose="02070603080606020203" pitchFamily="18" charset="0"/>
                          <a:ea typeface="Arial"/>
                          <a:cs typeface="Arial"/>
                          <a:sym typeface="Arial"/>
                        </a:rPr>
                        <a:t>Fatih</a:t>
                      </a:r>
                      <a:r>
                        <a:rPr lang="en-MY" sz="1400" b="0" i="0" u="none" strike="noStrike" cap="none" dirty="0">
                          <a:solidFill>
                            <a:srgbClr val="000000"/>
                          </a:solidFill>
                          <a:effectLst/>
                          <a:latin typeface="Bodoni MT" panose="02070603080606020203" pitchFamily="18" charset="0"/>
                          <a:ea typeface="Arial"/>
                          <a:cs typeface="Arial"/>
                          <a:sym typeface="Arial"/>
                        </a:rPr>
                        <a:t>, Serkan, and Mustafa, 2009</a:t>
                      </a:r>
                      <a:endParaRPr lang="en-MY" dirty="0">
                        <a:latin typeface="Bodoni MT" panose="02070603080606020203" pitchFamily="18" charset="0"/>
                      </a:endParaRPr>
                    </a:p>
                  </a:txBody>
                  <a:tcPr/>
                </a:tc>
                <a:tc>
                  <a:txBody>
                    <a:bodyPr/>
                    <a:lstStyle/>
                    <a:p>
                      <a:r>
                        <a:rPr lang="en-MY" sz="1400" b="0" i="0" u="none" strike="noStrike" cap="none" dirty="0">
                          <a:solidFill>
                            <a:srgbClr val="000000"/>
                          </a:solidFill>
                          <a:effectLst/>
                          <a:latin typeface="Bodoni MT" panose="02070603080606020203" pitchFamily="18" charset="0"/>
                          <a:ea typeface="Arial"/>
                          <a:cs typeface="Arial"/>
                          <a:sym typeface="Arial"/>
                        </a:rPr>
                        <a:t>That the supplier selection make the research becomes hard as multi criteria group decision-making problem involve in several conflicting criteria on which the knowledge of the decision maker's is usually imprecise</a:t>
                      </a:r>
                      <a:endParaRPr lang="en-MY" dirty="0">
                        <a:latin typeface="Bodoni MT" panose="02070603080606020203" pitchFamily="18" charset="0"/>
                      </a:endParaRPr>
                    </a:p>
                  </a:txBody>
                  <a:tcPr/>
                </a:tc>
                <a:extLst>
                  <a:ext uri="{0D108BD9-81ED-4DB2-BD59-A6C34878D82A}">
                    <a16:rowId xmlns:a16="http://schemas.microsoft.com/office/drawing/2014/main" val="2750254887"/>
                  </a:ext>
                </a:extLst>
              </a:tr>
              <a:tr h="557980">
                <a:tc>
                  <a:txBody>
                    <a:bodyPr/>
                    <a:lstStyle/>
                    <a:p>
                      <a:r>
                        <a:rPr lang="en-MY" sz="1400" b="0" i="0" u="none" strike="noStrike" cap="none" dirty="0">
                          <a:solidFill>
                            <a:srgbClr val="000000"/>
                          </a:solidFill>
                          <a:effectLst/>
                          <a:latin typeface="Bodoni MT" panose="02070603080606020203" pitchFamily="18" charset="0"/>
                          <a:ea typeface="Arial"/>
                          <a:cs typeface="Arial"/>
                          <a:sym typeface="Arial"/>
                        </a:rPr>
                        <a:t>Diyar, 2009</a:t>
                      </a:r>
                      <a:endParaRPr lang="en-MY" dirty="0">
                        <a:latin typeface="Bodoni MT" panose="02070603080606020203" pitchFamily="18" charset="0"/>
                      </a:endParaRPr>
                    </a:p>
                  </a:txBody>
                  <a:tcPr/>
                </a:tc>
                <a:tc>
                  <a:txBody>
                    <a:bodyPr/>
                    <a:lstStyle/>
                    <a:p>
                      <a:r>
                        <a:rPr lang="en-MY" sz="1400" b="0" i="0" u="none" strike="noStrike" cap="none" dirty="0">
                          <a:solidFill>
                            <a:srgbClr val="000000"/>
                          </a:solidFill>
                          <a:effectLst/>
                          <a:latin typeface="Bodoni MT" panose="02070603080606020203" pitchFamily="18" charset="0"/>
                          <a:ea typeface="Arial"/>
                          <a:cs typeface="Arial"/>
                          <a:sym typeface="Arial"/>
                        </a:rPr>
                        <a:t>The TOPSIS method used in this study were combined with intuitionistic fuzzy set is used to select appropriate supplier in group choice making environment. </a:t>
                      </a:r>
                      <a:endParaRPr lang="en-MY" dirty="0">
                        <a:latin typeface="Bodoni MT" panose="02070603080606020203" pitchFamily="18" charset="0"/>
                      </a:endParaRPr>
                    </a:p>
                  </a:txBody>
                  <a:tcPr/>
                </a:tc>
                <a:extLst>
                  <a:ext uri="{0D108BD9-81ED-4DB2-BD59-A6C34878D82A}">
                    <a16:rowId xmlns:a16="http://schemas.microsoft.com/office/drawing/2014/main" val="2601156512"/>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D5B36-B55D-4547-A5BE-D560D0BC7F16}"/>
              </a:ext>
            </a:extLst>
          </p:cNvPr>
          <p:cNvSpPr>
            <a:spLocks noGrp="1"/>
          </p:cNvSpPr>
          <p:nvPr>
            <p:ph type="title"/>
          </p:nvPr>
        </p:nvSpPr>
        <p:spPr/>
        <p:txBody>
          <a:bodyPr/>
          <a:lstStyle/>
          <a:p>
            <a:r>
              <a:rPr lang="en-MY" dirty="0"/>
              <a:t>LITERATURE REVIEW</a:t>
            </a:r>
          </a:p>
        </p:txBody>
      </p:sp>
      <p:graphicFrame>
        <p:nvGraphicFramePr>
          <p:cNvPr id="3" name="Table 3">
            <a:extLst>
              <a:ext uri="{FF2B5EF4-FFF2-40B4-BE49-F238E27FC236}">
                <a16:creationId xmlns:a16="http://schemas.microsoft.com/office/drawing/2014/main" id="{B7A30747-AFC0-4599-8AF0-500E5CA439BF}"/>
              </a:ext>
            </a:extLst>
          </p:cNvPr>
          <p:cNvGraphicFramePr>
            <a:graphicFrameLocks noGrp="1"/>
          </p:cNvGraphicFramePr>
          <p:nvPr>
            <p:extLst>
              <p:ext uri="{D42A27DB-BD31-4B8C-83A1-F6EECF244321}">
                <p14:modId xmlns:p14="http://schemas.microsoft.com/office/powerpoint/2010/main" val="2159356790"/>
              </p:ext>
            </p:extLst>
          </p:nvPr>
        </p:nvGraphicFramePr>
        <p:xfrm>
          <a:off x="509155" y="1253134"/>
          <a:ext cx="7117771" cy="3890366"/>
        </p:xfrm>
        <a:graphic>
          <a:graphicData uri="http://schemas.openxmlformats.org/drawingml/2006/table">
            <a:tbl>
              <a:tblPr firstRow="1" bandRow="1">
                <a:tableStyleId>{857A1E8D-1018-49FE-8F44-F91E85AAAFFD}</a:tableStyleId>
              </a:tblPr>
              <a:tblGrid>
                <a:gridCol w="2959015">
                  <a:extLst>
                    <a:ext uri="{9D8B030D-6E8A-4147-A177-3AD203B41FA5}">
                      <a16:colId xmlns:a16="http://schemas.microsoft.com/office/drawing/2014/main" val="2261165080"/>
                    </a:ext>
                  </a:extLst>
                </a:gridCol>
                <a:gridCol w="4158756">
                  <a:extLst>
                    <a:ext uri="{9D8B030D-6E8A-4147-A177-3AD203B41FA5}">
                      <a16:colId xmlns:a16="http://schemas.microsoft.com/office/drawing/2014/main" val="3131351915"/>
                    </a:ext>
                  </a:extLst>
                </a:gridCol>
              </a:tblGrid>
              <a:tr h="533922">
                <a:tc>
                  <a:txBody>
                    <a:bodyPr/>
                    <a:lstStyle/>
                    <a:p>
                      <a:pPr algn="ctr"/>
                      <a:r>
                        <a:rPr lang="en-MY" dirty="0">
                          <a:latin typeface="Algerian" panose="04020705040A02060702" pitchFamily="82" charset="0"/>
                        </a:rPr>
                        <a:t>AUTHOR</a:t>
                      </a:r>
                    </a:p>
                  </a:txBody>
                  <a:tcPr anchor="ctr"/>
                </a:tc>
                <a:tc>
                  <a:txBody>
                    <a:bodyPr/>
                    <a:lstStyle/>
                    <a:p>
                      <a:pPr algn="ctr"/>
                      <a:r>
                        <a:rPr lang="en-MY" dirty="0">
                          <a:latin typeface="Algerian" panose="04020705040A02060702" pitchFamily="82" charset="0"/>
                        </a:rPr>
                        <a:t>EXPLANATION</a:t>
                      </a:r>
                    </a:p>
                  </a:txBody>
                  <a:tcPr anchor="ctr"/>
                </a:tc>
                <a:extLst>
                  <a:ext uri="{0D108BD9-81ED-4DB2-BD59-A6C34878D82A}">
                    <a16:rowId xmlns:a16="http://schemas.microsoft.com/office/drawing/2014/main" val="961086446"/>
                  </a:ext>
                </a:extLst>
              </a:tr>
              <a:tr h="1312462">
                <a:tc>
                  <a:txBody>
                    <a:bodyPr/>
                    <a:lstStyle/>
                    <a:p>
                      <a:r>
                        <a:rPr lang="en-MY" sz="1400" b="0" i="0" u="none" strike="noStrike" cap="none" dirty="0" err="1">
                          <a:solidFill>
                            <a:srgbClr val="000000"/>
                          </a:solidFill>
                          <a:effectLst/>
                          <a:latin typeface="Bodoni MT" panose="02070603080606020203" pitchFamily="18" charset="0"/>
                          <a:ea typeface="Arial"/>
                          <a:cs typeface="Arial"/>
                          <a:sym typeface="Arial"/>
                        </a:rPr>
                        <a:t>Gui</a:t>
                      </a:r>
                      <a:r>
                        <a:rPr lang="en-MY" sz="1400" b="0" i="0" u="none" strike="noStrike" cap="none" dirty="0">
                          <a:solidFill>
                            <a:srgbClr val="000000"/>
                          </a:solidFill>
                          <a:effectLst/>
                          <a:latin typeface="Bodoni MT" panose="02070603080606020203" pitchFamily="18" charset="0"/>
                          <a:ea typeface="Arial"/>
                          <a:cs typeface="Arial"/>
                          <a:sym typeface="Arial"/>
                        </a:rPr>
                        <a:t>-Wu Wei, 2010</a:t>
                      </a:r>
                      <a:endParaRPr lang="en-MY" dirty="0">
                        <a:latin typeface="Bodoni MT" panose="02070603080606020203" pitchFamily="18" charset="0"/>
                      </a:endParaRPr>
                    </a:p>
                  </a:txBody>
                  <a:tcPr/>
                </a:tc>
                <a:tc>
                  <a:txBody>
                    <a:bodyPr/>
                    <a:lstStyle/>
                    <a:p>
                      <a:r>
                        <a:rPr lang="en-MY" sz="1400" b="0" i="0" u="none" strike="noStrike" cap="none" dirty="0">
                          <a:solidFill>
                            <a:srgbClr val="000000"/>
                          </a:solidFill>
                          <a:effectLst/>
                          <a:latin typeface="Bodoni MT" panose="02070603080606020203" pitchFamily="18" charset="0"/>
                          <a:ea typeface="Arial"/>
                          <a:cs typeface="Arial"/>
                          <a:sym typeface="Arial"/>
                        </a:rPr>
                        <a:t>Extension of TOPSIS method for 2-tuple linguistic multiple attribute group decision with inadequate weight data, with respect to etymological different trait gather choice making issues with inadequate weight data, a unused strategy is proposed</a:t>
                      </a:r>
                      <a:endParaRPr lang="en-MY" dirty="0">
                        <a:latin typeface="Bodoni MT" panose="02070603080606020203" pitchFamily="18" charset="0"/>
                      </a:endParaRPr>
                    </a:p>
                  </a:txBody>
                  <a:tcPr/>
                </a:tc>
                <a:extLst>
                  <a:ext uri="{0D108BD9-81ED-4DB2-BD59-A6C34878D82A}">
                    <a16:rowId xmlns:a16="http://schemas.microsoft.com/office/drawing/2014/main" val="700527364"/>
                  </a:ext>
                </a:extLst>
              </a:tr>
              <a:tr h="699980">
                <a:tc>
                  <a:txBody>
                    <a:bodyPr/>
                    <a:lstStyle/>
                    <a:p>
                      <a:r>
                        <a:rPr lang="en-MY" sz="1400" b="0" i="0" u="none" strike="noStrike" cap="none" dirty="0">
                          <a:solidFill>
                            <a:srgbClr val="000000"/>
                          </a:solidFill>
                          <a:effectLst/>
                          <a:latin typeface="Bodoni MT" panose="02070603080606020203" pitchFamily="18" charset="0"/>
                          <a:ea typeface="Arial"/>
                          <a:cs typeface="Arial"/>
                          <a:sym typeface="Arial"/>
                        </a:rPr>
                        <a:t>Luis, Rosa, and Francisco, 2015</a:t>
                      </a:r>
                      <a:endParaRPr lang="en-MY" dirty="0">
                        <a:latin typeface="Bodoni MT" panose="02070603080606020203" pitchFamily="18" charset="0"/>
                      </a:endParaRPr>
                    </a:p>
                  </a:txBody>
                  <a:tcPr/>
                </a:tc>
                <a:tc>
                  <a:txBody>
                    <a:bodyPr/>
                    <a:lstStyle/>
                    <a:p>
                      <a:r>
                        <a:rPr lang="en-MY" sz="1400" b="0" i="0" u="none" strike="noStrike" cap="none" dirty="0">
                          <a:solidFill>
                            <a:srgbClr val="000000"/>
                          </a:solidFill>
                          <a:effectLst/>
                          <a:latin typeface="Bodoni MT" panose="02070603080606020203" pitchFamily="18" charset="0"/>
                          <a:ea typeface="Arial"/>
                          <a:cs typeface="Arial"/>
                          <a:sym typeface="Arial"/>
                        </a:rPr>
                        <a:t>Linguistic modelling has been used in solving a decision-making problem among research field since 1980s.</a:t>
                      </a:r>
                      <a:endParaRPr lang="en-MY" dirty="0">
                        <a:latin typeface="Bodoni MT" panose="02070603080606020203" pitchFamily="18" charset="0"/>
                      </a:endParaRPr>
                    </a:p>
                  </a:txBody>
                  <a:tcPr/>
                </a:tc>
                <a:extLst>
                  <a:ext uri="{0D108BD9-81ED-4DB2-BD59-A6C34878D82A}">
                    <a16:rowId xmlns:a16="http://schemas.microsoft.com/office/drawing/2014/main" val="2750254887"/>
                  </a:ext>
                </a:extLst>
              </a:tr>
              <a:tr h="1312462">
                <a:tc>
                  <a:txBody>
                    <a:bodyPr/>
                    <a:lstStyle/>
                    <a:p>
                      <a:r>
                        <a:rPr lang="en-MY" sz="1400" b="0" i="0" u="none" strike="noStrike" cap="none" dirty="0" err="1">
                          <a:solidFill>
                            <a:srgbClr val="000000"/>
                          </a:solidFill>
                          <a:effectLst/>
                          <a:latin typeface="Bodoni MT" panose="02070603080606020203" pitchFamily="18" charset="0"/>
                          <a:ea typeface="Arial"/>
                          <a:cs typeface="Arial"/>
                          <a:sym typeface="Arial"/>
                        </a:rPr>
                        <a:t>Gui</a:t>
                      </a:r>
                      <a:r>
                        <a:rPr lang="en-MY" sz="1400" b="0" i="0" u="none" strike="noStrike" cap="none" dirty="0">
                          <a:solidFill>
                            <a:srgbClr val="000000"/>
                          </a:solidFill>
                          <a:effectLst/>
                          <a:latin typeface="Bodoni MT" panose="02070603080606020203" pitchFamily="18" charset="0"/>
                          <a:ea typeface="Arial"/>
                          <a:cs typeface="Arial"/>
                          <a:sym typeface="Arial"/>
                        </a:rPr>
                        <a:t>-Wu Wei, 2009</a:t>
                      </a:r>
                      <a:endParaRPr lang="en-MY" dirty="0">
                        <a:latin typeface="Bodoni MT" panose="02070603080606020203" pitchFamily="18" charset="0"/>
                      </a:endParaRPr>
                    </a:p>
                  </a:txBody>
                  <a:tcPr/>
                </a:tc>
                <a:tc>
                  <a:txBody>
                    <a:bodyPr/>
                    <a:lstStyle/>
                    <a:p>
                      <a:r>
                        <a:rPr lang="en-MY" sz="1400" b="0" i="0" u="none" strike="noStrike" cap="none" dirty="0">
                          <a:solidFill>
                            <a:srgbClr val="000000"/>
                          </a:solidFill>
                          <a:effectLst/>
                          <a:latin typeface="Bodoni MT" panose="02070603080606020203" pitchFamily="18" charset="0"/>
                          <a:ea typeface="Arial"/>
                          <a:cs typeface="Arial"/>
                          <a:sym typeface="Arial"/>
                        </a:rPr>
                        <a:t>That the optimal alternatives are determined by calculating the shortest distance from the 2-tuple linguistic positive ideal solution, and on the other side, the most distant remove of the 2-tuple linguistic negative perfect solution</a:t>
                      </a:r>
                      <a:endParaRPr lang="en-MY" dirty="0">
                        <a:latin typeface="Bodoni MT" panose="02070603080606020203" pitchFamily="18" charset="0"/>
                      </a:endParaRPr>
                    </a:p>
                  </a:txBody>
                  <a:tcPr/>
                </a:tc>
                <a:extLst>
                  <a:ext uri="{0D108BD9-81ED-4DB2-BD59-A6C34878D82A}">
                    <a16:rowId xmlns:a16="http://schemas.microsoft.com/office/drawing/2014/main" val="2601156512"/>
                  </a:ext>
                </a:extLst>
              </a:tr>
            </a:tbl>
          </a:graphicData>
        </a:graphic>
      </p:graphicFrame>
      <p:pic>
        <p:nvPicPr>
          <p:cNvPr id="6" name="Picture 5">
            <a:extLst>
              <a:ext uri="{FF2B5EF4-FFF2-40B4-BE49-F238E27FC236}">
                <a16:creationId xmlns:a16="http://schemas.microsoft.com/office/drawing/2014/main" id="{D154403F-9960-47F2-AEF2-087407F25C89}"/>
              </a:ext>
            </a:extLst>
          </p:cNvPr>
          <p:cNvPicPr>
            <a:picLocks noChangeAspect="1"/>
          </p:cNvPicPr>
          <p:nvPr/>
        </p:nvPicPr>
        <p:blipFill>
          <a:blip r:embed="rId2"/>
          <a:stretch>
            <a:fillRect/>
          </a:stretch>
        </p:blipFill>
        <p:spPr>
          <a:xfrm>
            <a:off x="7955177" y="3034101"/>
            <a:ext cx="1188823" cy="2109399"/>
          </a:xfrm>
          <a:prstGeom prst="rect">
            <a:avLst/>
          </a:prstGeom>
        </p:spPr>
      </p:pic>
    </p:spTree>
    <p:extLst>
      <p:ext uri="{BB962C8B-B14F-4D97-AF65-F5344CB8AC3E}">
        <p14:creationId xmlns:p14="http://schemas.microsoft.com/office/powerpoint/2010/main" val="171388495"/>
      </p:ext>
    </p:extLst>
  </p:cSld>
  <p:clrMapOvr>
    <a:masterClrMapping/>
  </p:clrMapOvr>
</p:sld>
</file>

<file path=ppt/theme/theme1.xml><?xml version="1.0" encoding="utf-8"?>
<a:theme xmlns:a="http://schemas.openxmlformats.org/drawingml/2006/main" name="Post Service Branding Guidelines by Slidesgo">
  <a:themeElements>
    <a:clrScheme name="Simple Light">
      <a:dk1>
        <a:srgbClr val="003075"/>
      </a:dk1>
      <a:lt1>
        <a:srgbClr val="FFFFFF"/>
      </a:lt1>
      <a:dk2>
        <a:srgbClr val="DBEAFF"/>
      </a:dk2>
      <a:lt2>
        <a:srgbClr val="FFFFFF"/>
      </a:lt2>
      <a:accent1>
        <a:srgbClr val="DBEAFF"/>
      </a:accent1>
      <a:accent2>
        <a:srgbClr val="0068FF"/>
      </a:accent2>
      <a:accent3>
        <a:srgbClr val="003075"/>
      </a:accent3>
      <a:accent4>
        <a:srgbClr val="FCCE72"/>
      </a:accent4>
      <a:accent5>
        <a:srgbClr val="FFAA00"/>
      </a:accent5>
      <a:accent6>
        <a:srgbClr val="FFAA00"/>
      </a:accent6>
      <a:hlink>
        <a:srgbClr val="00307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TotalTime>
  <Words>948</Words>
  <Application>Microsoft Office PowerPoint</Application>
  <PresentationFormat>On-screen Show (16:9)</PresentationFormat>
  <Paragraphs>152</Paragraphs>
  <Slides>18</Slides>
  <Notes>12</Notes>
  <HiddenSlides>0</HiddenSlides>
  <MMClips>0</MMClips>
  <ScaleCrop>false</ScaleCrop>
  <HeadingPairs>
    <vt:vector size="6" baseType="variant">
      <vt:variant>
        <vt:lpstr>Fonts Used</vt:lpstr>
      </vt:variant>
      <vt:variant>
        <vt:i4>20</vt:i4>
      </vt:variant>
      <vt:variant>
        <vt:lpstr>Theme</vt:lpstr>
      </vt:variant>
      <vt:variant>
        <vt:i4>1</vt:i4>
      </vt:variant>
      <vt:variant>
        <vt:lpstr>Slide Titles</vt:lpstr>
      </vt:variant>
      <vt:variant>
        <vt:i4>18</vt:i4>
      </vt:variant>
    </vt:vector>
  </HeadingPairs>
  <TitlesOfParts>
    <vt:vector size="39" baseType="lpstr">
      <vt:lpstr>Ubuntu</vt:lpstr>
      <vt:lpstr>Cambria Math</vt:lpstr>
      <vt:lpstr>Caveat Brush</vt:lpstr>
      <vt:lpstr>Fira Sans Condensed</vt:lpstr>
      <vt:lpstr>Bodoni MT</vt:lpstr>
      <vt:lpstr>Rubik</vt:lpstr>
      <vt:lpstr>Barlow</vt:lpstr>
      <vt:lpstr>SimSun-ExtB</vt:lpstr>
      <vt:lpstr>Arial</vt:lpstr>
      <vt:lpstr>Zilla Slab</vt:lpstr>
      <vt:lpstr>Bahnschrift Light</vt:lpstr>
      <vt:lpstr>Sitka Display</vt:lpstr>
      <vt:lpstr>Algerian</vt:lpstr>
      <vt:lpstr>Caveat</vt:lpstr>
      <vt:lpstr>Montserrat</vt:lpstr>
      <vt:lpstr>STCaiyun</vt:lpstr>
      <vt:lpstr>Wingdings</vt:lpstr>
      <vt:lpstr>Rockwell</vt:lpstr>
      <vt:lpstr>STXinwei</vt:lpstr>
      <vt:lpstr>Yanone Kaffeesatz</vt:lpstr>
      <vt:lpstr>Post Service Branding Guidelines by Slidesgo</vt:lpstr>
      <vt:lpstr>A STUDY OF E-COMMERCE BUSINESS ON CRITERIA THAT INFLUENCE THE COURIER SELECTION USING TOPSIS METHOD</vt:lpstr>
      <vt:lpstr>PowerPoint Presentation</vt:lpstr>
      <vt:lpstr>TABLE OF CONTENTS</vt:lpstr>
      <vt:lpstr>INTRODUCTION</vt:lpstr>
      <vt:lpstr>PROBLEM STATEMENT</vt:lpstr>
      <vt:lpstr>OBJECTIVES</vt:lpstr>
      <vt:lpstr>SIGNIFICANCE OF RESEARCH</vt:lpstr>
      <vt:lpstr>LITERATURE REVIEW</vt:lpstr>
      <vt:lpstr>LITERATURE REVIEW</vt:lpstr>
      <vt:lpstr>METHODOLOGY</vt:lpstr>
      <vt:lpstr>METHODOLOGY</vt:lpstr>
      <vt:lpstr>FORMULA</vt:lpstr>
      <vt:lpstr>EXPECTED RESULT</vt:lpstr>
      <vt:lpstr>EXPECTED RESULT</vt:lpstr>
      <vt:lpstr>CONCLUSION</vt:lpstr>
      <vt:lpstr>RECOMMENDATION</vt:lpstr>
      <vt:lpstr>RECOMMENDATION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OF E-COMMERCE BUSINESS ON CRITERIA THAT INFLUENCE THE COURIER SELECTION USING TOPSIS METHOD</dc:title>
  <dc:creator>Acer</dc:creator>
  <cp:lastModifiedBy>Najihah Ismail</cp:lastModifiedBy>
  <cp:revision>33</cp:revision>
  <dcterms:modified xsi:type="dcterms:W3CDTF">2020-07-13T15:54:42Z</dcterms:modified>
</cp:coreProperties>
</file>