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21383625" cy="30275213"/>
  <p:notesSz cx="6858000" cy="9144000"/>
  <p:defaultTextStyle>
    <a:defPPr>
      <a:defRPr lang="en-US"/>
    </a:defPPr>
    <a:lvl1pPr marL="0" algn="l" defTabSz="2479578" rtl="0" eaLnBrk="1" latinLnBrk="0" hangingPunct="1">
      <a:defRPr sz="4881" kern="1200">
        <a:solidFill>
          <a:schemeClr val="tx1"/>
        </a:solidFill>
        <a:latin typeface="+mn-lt"/>
        <a:ea typeface="+mn-ea"/>
        <a:cs typeface="+mn-cs"/>
      </a:defRPr>
    </a:lvl1pPr>
    <a:lvl2pPr marL="1239789" algn="l" defTabSz="2479578" rtl="0" eaLnBrk="1" latinLnBrk="0" hangingPunct="1">
      <a:defRPr sz="4881" kern="1200">
        <a:solidFill>
          <a:schemeClr val="tx1"/>
        </a:solidFill>
        <a:latin typeface="+mn-lt"/>
        <a:ea typeface="+mn-ea"/>
        <a:cs typeface="+mn-cs"/>
      </a:defRPr>
    </a:lvl2pPr>
    <a:lvl3pPr marL="2479578" algn="l" defTabSz="2479578" rtl="0" eaLnBrk="1" latinLnBrk="0" hangingPunct="1">
      <a:defRPr sz="4881" kern="1200">
        <a:solidFill>
          <a:schemeClr val="tx1"/>
        </a:solidFill>
        <a:latin typeface="+mn-lt"/>
        <a:ea typeface="+mn-ea"/>
        <a:cs typeface="+mn-cs"/>
      </a:defRPr>
    </a:lvl3pPr>
    <a:lvl4pPr marL="3719368" algn="l" defTabSz="2479578" rtl="0" eaLnBrk="1" latinLnBrk="0" hangingPunct="1">
      <a:defRPr sz="4881" kern="1200">
        <a:solidFill>
          <a:schemeClr val="tx1"/>
        </a:solidFill>
        <a:latin typeface="+mn-lt"/>
        <a:ea typeface="+mn-ea"/>
        <a:cs typeface="+mn-cs"/>
      </a:defRPr>
    </a:lvl4pPr>
    <a:lvl5pPr marL="4959157" algn="l" defTabSz="2479578" rtl="0" eaLnBrk="1" latinLnBrk="0" hangingPunct="1">
      <a:defRPr sz="4881" kern="1200">
        <a:solidFill>
          <a:schemeClr val="tx1"/>
        </a:solidFill>
        <a:latin typeface="+mn-lt"/>
        <a:ea typeface="+mn-ea"/>
        <a:cs typeface="+mn-cs"/>
      </a:defRPr>
    </a:lvl5pPr>
    <a:lvl6pPr marL="6198946" algn="l" defTabSz="2479578" rtl="0" eaLnBrk="1" latinLnBrk="0" hangingPunct="1">
      <a:defRPr sz="4881" kern="1200">
        <a:solidFill>
          <a:schemeClr val="tx1"/>
        </a:solidFill>
        <a:latin typeface="+mn-lt"/>
        <a:ea typeface="+mn-ea"/>
        <a:cs typeface="+mn-cs"/>
      </a:defRPr>
    </a:lvl6pPr>
    <a:lvl7pPr marL="7438735" algn="l" defTabSz="2479578" rtl="0" eaLnBrk="1" latinLnBrk="0" hangingPunct="1">
      <a:defRPr sz="4881" kern="1200">
        <a:solidFill>
          <a:schemeClr val="tx1"/>
        </a:solidFill>
        <a:latin typeface="+mn-lt"/>
        <a:ea typeface="+mn-ea"/>
        <a:cs typeface="+mn-cs"/>
      </a:defRPr>
    </a:lvl7pPr>
    <a:lvl8pPr marL="8678525" algn="l" defTabSz="2479578" rtl="0" eaLnBrk="1" latinLnBrk="0" hangingPunct="1">
      <a:defRPr sz="4881" kern="1200">
        <a:solidFill>
          <a:schemeClr val="tx1"/>
        </a:solidFill>
        <a:latin typeface="+mn-lt"/>
        <a:ea typeface="+mn-ea"/>
        <a:cs typeface="+mn-cs"/>
      </a:defRPr>
    </a:lvl8pPr>
    <a:lvl9pPr marL="9918314" algn="l" defTabSz="2479578" rtl="0" eaLnBrk="1" latinLnBrk="0" hangingPunct="1">
      <a:defRPr sz="4881"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355F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25" d="100"/>
          <a:sy n="25" d="100"/>
        </p:scale>
        <p:origin x="17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4954765"/>
            <a:ext cx="18176081" cy="10540259"/>
          </a:xfrm>
        </p:spPr>
        <p:txBody>
          <a:bodyPr anchor="b"/>
          <a:lstStyle>
            <a:lvl1pPr algn="ctr">
              <a:defRPr sz="14031"/>
            </a:lvl1pPr>
          </a:lstStyle>
          <a:p>
            <a:r>
              <a:rPr lang="en-US"/>
              <a:t>Click to edit Master title style</a:t>
            </a:r>
            <a:endParaRPr lang="en-US" dirty="0"/>
          </a:p>
        </p:txBody>
      </p:sp>
      <p:sp>
        <p:nvSpPr>
          <p:cNvPr id="3" name="Subtitle 2"/>
          <p:cNvSpPr>
            <a:spLocks noGrp="1"/>
          </p:cNvSpPr>
          <p:nvPr>
            <p:ph type="subTitle" idx="1"/>
          </p:nvPr>
        </p:nvSpPr>
        <p:spPr>
          <a:xfrm>
            <a:off x="2672953" y="15901497"/>
            <a:ext cx="16037719" cy="7309499"/>
          </a:xfrm>
        </p:spPr>
        <p:txBody>
          <a:bodyPr/>
          <a:lstStyle>
            <a:lvl1pPr marL="0" indent="0" algn="ctr">
              <a:buNone/>
              <a:defRPr sz="5612"/>
            </a:lvl1pPr>
            <a:lvl2pPr marL="1069162" indent="0" algn="ctr">
              <a:buNone/>
              <a:defRPr sz="4677"/>
            </a:lvl2pPr>
            <a:lvl3pPr marL="2138324" indent="0" algn="ctr">
              <a:buNone/>
              <a:defRPr sz="4209"/>
            </a:lvl3pPr>
            <a:lvl4pPr marL="3207487" indent="0" algn="ctr">
              <a:buNone/>
              <a:defRPr sz="3742"/>
            </a:lvl4pPr>
            <a:lvl5pPr marL="4276649" indent="0" algn="ctr">
              <a:buNone/>
              <a:defRPr sz="3742"/>
            </a:lvl5pPr>
            <a:lvl6pPr marL="5345811" indent="0" algn="ctr">
              <a:buNone/>
              <a:defRPr sz="3742"/>
            </a:lvl6pPr>
            <a:lvl7pPr marL="6414973" indent="0" algn="ctr">
              <a:buNone/>
              <a:defRPr sz="3742"/>
            </a:lvl7pPr>
            <a:lvl8pPr marL="7484135" indent="0" algn="ctr">
              <a:buNone/>
              <a:defRPr sz="3742"/>
            </a:lvl8pPr>
            <a:lvl9pPr marL="8553298" indent="0" algn="ctr">
              <a:buNone/>
              <a:defRPr sz="3742"/>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A31B2B1-A454-43C8-AB2C-59D2C17FA55D}" type="datetimeFigureOut">
              <a:rPr lang="en-MY" smtClean="0"/>
              <a:t>1/8/2020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705004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31B2B1-A454-43C8-AB2C-59D2C17FA55D}" type="datetimeFigureOut">
              <a:rPr lang="en-MY" smtClean="0"/>
              <a:t>1/8/2020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19568166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02658" y="1611875"/>
            <a:ext cx="4610844" cy="256568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70125" y="1611875"/>
            <a:ext cx="13565237" cy="2565684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31B2B1-A454-43C8-AB2C-59D2C17FA55D}" type="datetimeFigureOut">
              <a:rPr lang="en-MY" smtClean="0"/>
              <a:t>1/8/2020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2388559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31B2B1-A454-43C8-AB2C-59D2C17FA55D}" type="datetimeFigureOut">
              <a:rPr lang="en-MY" smtClean="0"/>
              <a:t>1/8/2020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3866150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8988" y="7547788"/>
            <a:ext cx="18443377" cy="12593645"/>
          </a:xfrm>
        </p:spPr>
        <p:txBody>
          <a:bodyPr anchor="b"/>
          <a:lstStyle>
            <a:lvl1pPr>
              <a:defRPr sz="14031"/>
            </a:lvl1pPr>
          </a:lstStyle>
          <a:p>
            <a:r>
              <a:rPr lang="en-US"/>
              <a:t>Click to edit Master title style</a:t>
            </a:r>
            <a:endParaRPr lang="en-US" dirty="0"/>
          </a:p>
        </p:txBody>
      </p:sp>
      <p:sp>
        <p:nvSpPr>
          <p:cNvPr id="3" name="Text Placeholder 2"/>
          <p:cNvSpPr>
            <a:spLocks noGrp="1"/>
          </p:cNvSpPr>
          <p:nvPr>
            <p:ph type="body" idx="1"/>
          </p:nvPr>
        </p:nvSpPr>
        <p:spPr>
          <a:xfrm>
            <a:off x="1458988" y="20260574"/>
            <a:ext cx="18443377" cy="6622701"/>
          </a:xfrm>
        </p:spPr>
        <p:txBody>
          <a:bodyPr/>
          <a:lstStyle>
            <a:lvl1pPr marL="0" indent="0">
              <a:buNone/>
              <a:defRPr sz="5612">
                <a:solidFill>
                  <a:schemeClr val="tx1"/>
                </a:solidFill>
              </a:defRPr>
            </a:lvl1pPr>
            <a:lvl2pPr marL="1069162" indent="0">
              <a:buNone/>
              <a:defRPr sz="4677">
                <a:solidFill>
                  <a:schemeClr val="tx1">
                    <a:tint val="75000"/>
                  </a:schemeClr>
                </a:solidFill>
              </a:defRPr>
            </a:lvl2pPr>
            <a:lvl3pPr marL="2138324" indent="0">
              <a:buNone/>
              <a:defRPr sz="4209">
                <a:solidFill>
                  <a:schemeClr val="tx1">
                    <a:tint val="75000"/>
                  </a:schemeClr>
                </a:solidFill>
              </a:defRPr>
            </a:lvl3pPr>
            <a:lvl4pPr marL="3207487" indent="0">
              <a:buNone/>
              <a:defRPr sz="3742">
                <a:solidFill>
                  <a:schemeClr val="tx1">
                    <a:tint val="75000"/>
                  </a:schemeClr>
                </a:solidFill>
              </a:defRPr>
            </a:lvl4pPr>
            <a:lvl5pPr marL="4276649" indent="0">
              <a:buNone/>
              <a:defRPr sz="3742">
                <a:solidFill>
                  <a:schemeClr val="tx1">
                    <a:tint val="75000"/>
                  </a:schemeClr>
                </a:solidFill>
              </a:defRPr>
            </a:lvl5pPr>
            <a:lvl6pPr marL="5345811" indent="0">
              <a:buNone/>
              <a:defRPr sz="3742">
                <a:solidFill>
                  <a:schemeClr val="tx1">
                    <a:tint val="75000"/>
                  </a:schemeClr>
                </a:solidFill>
              </a:defRPr>
            </a:lvl6pPr>
            <a:lvl7pPr marL="6414973" indent="0">
              <a:buNone/>
              <a:defRPr sz="3742">
                <a:solidFill>
                  <a:schemeClr val="tx1">
                    <a:tint val="75000"/>
                  </a:schemeClr>
                </a:solidFill>
              </a:defRPr>
            </a:lvl7pPr>
            <a:lvl8pPr marL="7484135" indent="0">
              <a:buNone/>
              <a:defRPr sz="3742">
                <a:solidFill>
                  <a:schemeClr val="tx1">
                    <a:tint val="75000"/>
                  </a:schemeClr>
                </a:solidFill>
              </a:defRPr>
            </a:lvl8pPr>
            <a:lvl9pPr marL="8553298" indent="0">
              <a:buNone/>
              <a:defRPr sz="3742">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31B2B1-A454-43C8-AB2C-59D2C17FA55D}" type="datetimeFigureOut">
              <a:rPr lang="en-MY" smtClean="0"/>
              <a:t>1/8/2020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3832483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470124" y="8059374"/>
            <a:ext cx="9088041" cy="1920934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0825460" y="8059374"/>
            <a:ext cx="9088041" cy="1920934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A31B2B1-A454-43C8-AB2C-59D2C17FA55D}" type="datetimeFigureOut">
              <a:rPr lang="en-MY" smtClean="0"/>
              <a:t>1/8/2020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3951428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72909" y="1611882"/>
            <a:ext cx="18443377" cy="5851808"/>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72912" y="7421634"/>
            <a:ext cx="9046274" cy="3637228"/>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en-US"/>
              <a:t>Edit Master text styles</a:t>
            </a:r>
          </a:p>
        </p:txBody>
      </p:sp>
      <p:sp>
        <p:nvSpPr>
          <p:cNvPr id="4" name="Content Placeholder 3"/>
          <p:cNvSpPr>
            <a:spLocks noGrp="1"/>
          </p:cNvSpPr>
          <p:nvPr>
            <p:ph sz="half" idx="2"/>
          </p:nvPr>
        </p:nvSpPr>
        <p:spPr>
          <a:xfrm>
            <a:off x="1472912" y="11058863"/>
            <a:ext cx="9046274" cy="1626592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0825461" y="7421634"/>
            <a:ext cx="9090826" cy="3637228"/>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en-US"/>
              <a:t>Edit Master text styles</a:t>
            </a:r>
          </a:p>
        </p:txBody>
      </p:sp>
      <p:sp>
        <p:nvSpPr>
          <p:cNvPr id="6" name="Content Placeholder 5"/>
          <p:cNvSpPr>
            <a:spLocks noGrp="1"/>
          </p:cNvSpPr>
          <p:nvPr>
            <p:ph sz="quarter" idx="4"/>
          </p:nvPr>
        </p:nvSpPr>
        <p:spPr>
          <a:xfrm>
            <a:off x="10825461" y="11058863"/>
            <a:ext cx="9090826" cy="1626592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A31B2B1-A454-43C8-AB2C-59D2C17FA55D}" type="datetimeFigureOut">
              <a:rPr lang="en-MY" smtClean="0"/>
              <a:t>1/8/2020</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2181868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A31B2B1-A454-43C8-AB2C-59D2C17FA55D}" type="datetimeFigureOut">
              <a:rPr lang="en-MY" smtClean="0"/>
              <a:t>1/8/2020</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1770892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31B2B1-A454-43C8-AB2C-59D2C17FA55D}" type="datetimeFigureOut">
              <a:rPr lang="en-MY" smtClean="0"/>
              <a:t>1/8/2020</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822009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72909" y="2018348"/>
            <a:ext cx="6896776" cy="7064216"/>
          </a:xfrm>
        </p:spPr>
        <p:txBody>
          <a:bodyPr anchor="b"/>
          <a:lstStyle>
            <a:lvl1pPr>
              <a:defRPr sz="7483"/>
            </a:lvl1pPr>
          </a:lstStyle>
          <a:p>
            <a:r>
              <a:rPr lang="en-US"/>
              <a:t>Click to edit Master title style</a:t>
            </a:r>
            <a:endParaRPr lang="en-US" dirty="0"/>
          </a:p>
        </p:txBody>
      </p:sp>
      <p:sp>
        <p:nvSpPr>
          <p:cNvPr id="3" name="Content Placeholder 2"/>
          <p:cNvSpPr>
            <a:spLocks noGrp="1"/>
          </p:cNvSpPr>
          <p:nvPr>
            <p:ph idx="1"/>
          </p:nvPr>
        </p:nvSpPr>
        <p:spPr>
          <a:xfrm>
            <a:off x="9090826" y="4359077"/>
            <a:ext cx="10825460" cy="21515024"/>
          </a:xfrm>
        </p:spPr>
        <p:txBody>
          <a:bodyPr/>
          <a:lstStyle>
            <a:lvl1pPr>
              <a:defRPr sz="7483"/>
            </a:lvl1pPr>
            <a:lvl2pPr>
              <a:defRPr sz="6548"/>
            </a:lvl2pPr>
            <a:lvl3pPr>
              <a:defRPr sz="5612"/>
            </a:lvl3pPr>
            <a:lvl4pPr>
              <a:defRPr sz="4677"/>
            </a:lvl4pPr>
            <a:lvl5pPr>
              <a:defRPr sz="4677"/>
            </a:lvl5pPr>
            <a:lvl6pPr>
              <a:defRPr sz="4677"/>
            </a:lvl6pPr>
            <a:lvl7pPr>
              <a:defRPr sz="4677"/>
            </a:lvl7pPr>
            <a:lvl8pPr>
              <a:defRPr sz="4677"/>
            </a:lvl8pPr>
            <a:lvl9pPr>
              <a:defRPr sz="4677"/>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72909" y="9082564"/>
            <a:ext cx="6896776" cy="16826573"/>
          </a:xfrm>
        </p:spPr>
        <p:txBody>
          <a:bodyPr/>
          <a:lstStyle>
            <a:lvl1pPr marL="0" indent="0">
              <a:buNone/>
              <a:defRPr sz="3742"/>
            </a:lvl1pPr>
            <a:lvl2pPr marL="1069162" indent="0">
              <a:buNone/>
              <a:defRPr sz="3274"/>
            </a:lvl2pPr>
            <a:lvl3pPr marL="2138324" indent="0">
              <a:buNone/>
              <a:defRPr sz="2806"/>
            </a:lvl3pPr>
            <a:lvl4pPr marL="3207487" indent="0">
              <a:buNone/>
              <a:defRPr sz="2339"/>
            </a:lvl4pPr>
            <a:lvl5pPr marL="4276649" indent="0">
              <a:buNone/>
              <a:defRPr sz="2339"/>
            </a:lvl5pPr>
            <a:lvl6pPr marL="5345811" indent="0">
              <a:buNone/>
              <a:defRPr sz="2339"/>
            </a:lvl6pPr>
            <a:lvl7pPr marL="6414973" indent="0">
              <a:buNone/>
              <a:defRPr sz="2339"/>
            </a:lvl7pPr>
            <a:lvl8pPr marL="7484135" indent="0">
              <a:buNone/>
              <a:defRPr sz="2339"/>
            </a:lvl8pPr>
            <a:lvl9pPr marL="8553298" indent="0">
              <a:buNone/>
              <a:defRPr sz="2339"/>
            </a:lvl9pPr>
          </a:lstStyle>
          <a:p>
            <a:pPr lvl="0"/>
            <a:r>
              <a:rPr lang="en-US"/>
              <a:t>Edit Master text styles</a:t>
            </a:r>
          </a:p>
        </p:txBody>
      </p:sp>
      <p:sp>
        <p:nvSpPr>
          <p:cNvPr id="5" name="Date Placeholder 4"/>
          <p:cNvSpPr>
            <a:spLocks noGrp="1"/>
          </p:cNvSpPr>
          <p:nvPr>
            <p:ph type="dt" sz="half" idx="10"/>
          </p:nvPr>
        </p:nvSpPr>
        <p:spPr/>
        <p:txBody>
          <a:bodyPr/>
          <a:lstStyle/>
          <a:p>
            <a:fld id="{2A31B2B1-A454-43C8-AB2C-59D2C17FA55D}" type="datetimeFigureOut">
              <a:rPr lang="en-MY" smtClean="0"/>
              <a:t>1/8/2020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2964766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72909" y="2018348"/>
            <a:ext cx="6896776" cy="7064216"/>
          </a:xfrm>
        </p:spPr>
        <p:txBody>
          <a:bodyPr anchor="b"/>
          <a:lstStyle>
            <a:lvl1pPr>
              <a:defRPr sz="7483"/>
            </a:lvl1pPr>
          </a:lstStyle>
          <a:p>
            <a:r>
              <a:rPr lang="en-US"/>
              <a:t>Click to edit Master title style</a:t>
            </a:r>
            <a:endParaRPr lang="en-US" dirty="0"/>
          </a:p>
        </p:txBody>
      </p:sp>
      <p:sp>
        <p:nvSpPr>
          <p:cNvPr id="3" name="Picture Placeholder 2"/>
          <p:cNvSpPr>
            <a:spLocks noGrp="1" noChangeAspect="1"/>
          </p:cNvSpPr>
          <p:nvPr>
            <p:ph type="pic" idx="1"/>
          </p:nvPr>
        </p:nvSpPr>
        <p:spPr>
          <a:xfrm>
            <a:off x="9090826" y="4359077"/>
            <a:ext cx="10825460" cy="21515024"/>
          </a:xfrm>
        </p:spPr>
        <p:txBody>
          <a:bodyPr anchor="t"/>
          <a:lstStyle>
            <a:lvl1pPr marL="0" indent="0">
              <a:buNone/>
              <a:defRPr sz="7483"/>
            </a:lvl1pPr>
            <a:lvl2pPr marL="1069162" indent="0">
              <a:buNone/>
              <a:defRPr sz="6548"/>
            </a:lvl2pPr>
            <a:lvl3pPr marL="2138324" indent="0">
              <a:buNone/>
              <a:defRPr sz="5612"/>
            </a:lvl3pPr>
            <a:lvl4pPr marL="3207487" indent="0">
              <a:buNone/>
              <a:defRPr sz="4677"/>
            </a:lvl4pPr>
            <a:lvl5pPr marL="4276649" indent="0">
              <a:buNone/>
              <a:defRPr sz="4677"/>
            </a:lvl5pPr>
            <a:lvl6pPr marL="5345811" indent="0">
              <a:buNone/>
              <a:defRPr sz="4677"/>
            </a:lvl6pPr>
            <a:lvl7pPr marL="6414973" indent="0">
              <a:buNone/>
              <a:defRPr sz="4677"/>
            </a:lvl7pPr>
            <a:lvl8pPr marL="7484135" indent="0">
              <a:buNone/>
              <a:defRPr sz="4677"/>
            </a:lvl8pPr>
            <a:lvl9pPr marL="8553298" indent="0">
              <a:buNone/>
              <a:defRPr sz="4677"/>
            </a:lvl9pPr>
          </a:lstStyle>
          <a:p>
            <a:r>
              <a:rPr lang="en-US"/>
              <a:t>Click icon to add picture</a:t>
            </a:r>
            <a:endParaRPr lang="en-US" dirty="0"/>
          </a:p>
        </p:txBody>
      </p:sp>
      <p:sp>
        <p:nvSpPr>
          <p:cNvPr id="4" name="Text Placeholder 3"/>
          <p:cNvSpPr>
            <a:spLocks noGrp="1"/>
          </p:cNvSpPr>
          <p:nvPr>
            <p:ph type="body" sz="half" idx="2"/>
          </p:nvPr>
        </p:nvSpPr>
        <p:spPr>
          <a:xfrm>
            <a:off x="1472909" y="9082564"/>
            <a:ext cx="6896776" cy="16826573"/>
          </a:xfrm>
        </p:spPr>
        <p:txBody>
          <a:bodyPr/>
          <a:lstStyle>
            <a:lvl1pPr marL="0" indent="0">
              <a:buNone/>
              <a:defRPr sz="3742"/>
            </a:lvl1pPr>
            <a:lvl2pPr marL="1069162" indent="0">
              <a:buNone/>
              <a:defRPr sz="3274"/>
            </a:lvl2pPr>
            <a:lvl3pPr marL="2138324" indent="0">
              <a:buNone/>
              <a:defRPr sz="2806"/>
            </a:lvl3pPr>
            <a:lvl4pPr marL="3207487" indent="0">
              <a:buNone/>
              <a:defRPr sz="2339"/>
            </a:lvl4pPr>
            <a:lvl5pPr marL="4276649" indent="0">
              <a:buNone/>
              <a:defRPr sz="2339"/>
            </a:lvl5pPr>
            <a:lvl6pPr marL="5345811" indent="0">
              <a:buNone/>
              <a:defRPr sz="2339"/>
            </a:lvl6pPr>
            <a:lvl7pPr marL="6414973" indent="0">
              <a:buNone/>
              <a:defRPr sz="2339"/>
            </a:lvl7pPr>
            <a:lvl8pPr marL="7484135" indent="0">
              <a:buNone/>
              <a:defRPr sz="2339"/>
            </a:lvl8pPr>
            <a:lvl9pPr marL="8553298" indent="0">
              <a:buNone/>
              <a:defRPr sz="2339"/>
            </a:lvl9pPr>
          </a:lstStyle>
          <a:p>
            <a:pPr lvl="0"/>
            <a:r>
              <a:rPr lang="en-US"/>
              <a:t>Edit Master text styles</a:t>
            </a:r>
          </a:p>
        </p:txBody>
      </p:sp>
      <p:sp>
        <p:nvSpPr>
          <p:cNvPr id="5" name="Date Placeholder 4"/>
          <p:cNvSpPr>
            <a:spLocks noGrp="1"/>
          </p:cNvSpPr>
          <p:nvPr>
            <p:ph type="dt" sz="half" idx="10"/>
          </p:nvPr>
        </p:nvSpPr>
        <p:spPr/>
        <p:txBody>
          <a:bodyPr/>
          <a:lstStyle/>
          <a:p>
            <a:fld id="{2A31B2B1-A454-43C8-AB2C-59D2C17FA55D}" type="datetimeFigureOut">
              <a:rPr lang="en-MY" smtClean="0"/>
              <a:t>1/8/2020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A4B5159-F1F8-466F-88FC-3A55722FCC57}" type="slidenum">
              <a:rPr lang="en-MY" smtClean="0"/>
              <a:t>‹#›</a:t>
            </a:fld>
            <a:endParaRPr lang="en-MY"/>
          </a:p>
        </p:txBody>
      </p:sp>
    </p:spTree>
    <p:extLst>
      <p:ext uri="{BB962C8B-B14F-4D97-AF65-F5344CB8AC3E}">
        <p14:creationId xmlns:p14="http://schemas.microsoft.com/office/powerpoint/2010/main" val="3753384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0124" y="1611882"/>
            <a:ext cx="18443377" cy="58518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70124" y="8059374"/>
            <a:ext cx="18443377" cy="1920934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470124" y="28060644"/>
            <a:ext cx="4811316" cy="1611875"/>
          </a:xfrm>
          <a:prstGeom prst="rect">
            <a:avLst/>
          </a:prstGeom>
        </p:spPr>
        <p:txBody>
          <a:bodyPr vert="horz" lIns="91440" tIns="45720" rIns="91440" bIns="45720" rtlCol="0" anchor="ctr"/>
          <a:lstStyle>
            <a:lvl1pPr algn="l">
              <a:defRPr sz="2806">
                <a:solidFill>
                  <a:schemeClr val="tx1">
                    <a:tint val="75000"/>
                  </a:schemeClr>
                </a:solidFill>
              </a:defRPr>
            </a:lvl1pPr>
          </a:lstStyle>
          <a:p>
            <a:fld id="{2A31B2B1-A454-43C8-AB2C-59D2C17FA55D}" type="datetimeFigureOut">
              <a:rPr lang="en-MY" smtClean="0"/>
              <a:t>1/8/2020</a:t>
            </a:fld>
            <a:endParaRPr lang="en-MY"/>
          </a:p>
        </p:txBody>
      </p:sp>
      <p:sp>
        <p:nvSpPr>
          <p:cNvPr id="5" name="Footer Placeholder 4"/>
          <p:cNvSpPr>
            <a:spLocks noGrp="1"/>
          </p:cNvSpPr>
          <p:nvPr>
            <p:ph type="ftr" sz="quarter" idx="3"/>
          </p:nvPr>
        </p:nvSpPr>
        <p:spPr>
          <a:xfrm>
            <a:off x="7083326" y="28060644"/>
            <a:ext cx="7216973" cy="1611875"/>
          </a:xfrm>
          <a:prstGeom prst="rect">
            <a:avLst/>
          </a:prstGeom>
        </p:spPr>
        <p:txBody>
          <a:bodyPr vert="horz" lIns="91440" tIns="45720" rIns="91440" bIns="45720" rtlCol="0" anchor="ctr"/>
          <a:lstStyle>
            <a:lvl1pPr algn="ctr">
              <a:defRPr sz="2806">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15102185" y="28060644"/>
            <a:ext cx="4811316" cy="1611875"/>
          </a:xfrm>
          <a:prstGeom prst="rect">
            <a:avLst/>
          </a:prstGeom>
        </p:spPr>
        <p:txBody>
          <a:bodyPr vert="horz" lIns="91440" tIns="45720" rIns="91440" bIns="45720" rtlCol="0" anchor="ctr"/>
          <a:lstStyle>
            <a:lvl1pPr algn="r">
              <a:defRPr sz="2806">
                <a:solidFill>
                  <a:schemeClr val="tx1">
                    <a:tint val="75000"/>
                  </a:schemeClr>
                </a:solidFill>
              </a:defRPr>
            </a:lvl1pPr>
          </a:lstStyle>
          <a:p>
            <a:fld id="{6A4B5159-F1F8-466F-88FC-3A55722FCC57}" type="slidenum">
              <a:rPr lang="en-MY" smtClean="0"/>
              <a:t>‹#›</a:t>
            </a:fld>
            <a:endParaRPr lang="en-MY"/>
          </a:p>
        </p:txBody>
      </p:sp>
    </p:spTree>
    <p:extLst>
      <p:ext uri="{BB962C8B-B14F-4D97-AF65-F5344CB8AC3E}">
        <p14:creationId xmlns:p14="http://schemas.microsoft.com/office/powerpoint/2010/main" val="31063337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138324" rtl="0" eaLnBrk="1" latinLnBrk="0" hangingPunct="1">
        <a:lnSpc>
          <a:spcPct val="90000"/>
        </a:lnSpc>
        <a:spcBef>
          <a:spcPct val="0"/>
        </a:spcBef>
        <a:buNone/>
        <a:defRPr sz="10289" kern="1200">
          <a:solidFill>
            <a:schemeClr val="tx1"/>
          </a:solidFill>
          <a:latin typeface="+mj-lt"/>
          <a:ea typeface="+mj-ea"/>
          <a:cs typeface="+mj-cs"/>
        </a:defRPr>
      </a:lvl1pPr>
    </p:titleStyle>
    <p:bodyStyle>
      <a:lvl1pPr marL="534581" indent="-534581" algn="l" defTabSz="2138324" rtl="0" eaLnBrk="1" latinLnBrk="0" hangingPunct="1">
        <a:lnSpc>
          <a:spcPct val="90000"/>
        </a:lnSpc>
        <a:spcBef>
          <a:spcPts val="2339"/>
        </a:spcBef>
        <a:buFont typeface="Arial" panose="020B0604020202020204" pitchFamily="34" charset="0"/>
        <a:buChar char="•"/>
        <a:defRPr sz="6548" kern="1200">
          <a:solidFill>
            <a:schemeClr val="tx1"/>
          </a:solidFill>
          <a:latin typeface="+mn-lt"/>
          <a:ea typeface="+mn-ea"/>
          <a:cs typeface="+mn-cs"/>
        </a:defRPr>
      </a:lvl1pPr>
      <a:lvl2pPr marL="1603743" indent="-534581" algn="l" defTabSz="2138324" rtl="0" eaLnBrk="1" latinLnBrk="0" hangingPunct="1">
        <a:lnSpc>
          <a:spcPct val="90000"/>
        </a:lnSpc>
        <a:spcBef>
          <a:spcPts val="1169"/>
        </a:spcBef>
        <a:buFont typeface="Arial" panose="020B0604020202020204" pitchFamily="34" charset="0"/>
        <a:buChar char="•"/>
        <a:defRPr sz="5612" kern="1200">
          <a:solidFill>
            <a:schemeClr val="tx1"/>
          </a:solidFill>
          <a:latin typeface="+mn-lt"/>
          <a:ea typeface="+mn-ea"/>
          <a:cs typeface="+mn-cs"/>
        </a:defRPr>
      </a:lvl2pPr>
      <a:lvl3pPr marL="2672906" indent="-534581" algn="l" defTabSz="2138324" rtl="0" eaLnBrk="1" latinLnBrk="0" hangingPunct="1">
        <a:lnSpc>
          <a:spcPct val="90000"/>
        </a:lnSpc>
        <a:spcBef>
          <a:spcPts val="1169"/>
        </a:spcBef>
        <a:buFont typeface="Arial" panose="020B0604020202020204" pitchFamily="34" charset="0"/>
        <a:buChar char="•"/>
        <a:defRPr sz="4677" kern="1200">
          <a:solidFill>
            <a:schemeClr val="tx1"/>
          </a:solidFill>
          <a:latin typeface="+mn-lt"/>
          <a:ea typeface="+mn-ea"/>
          <a:cs typeface="+mn-cs"/>
        </a:defRPr>
      </a:lvl3pPr>
      <a:lvl4pPr marL="3742068"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4pPr>
      <a:lvl5pPr marL="4811230"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5pPr>
      <a:lvl6pPr marL="5880392"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6pPr>
      <a:lvl7pPr marL="6949554"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7pPr>
      <a:lvl8pPr marL="8018717"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8pPr>
      <a:lvl9pPr marL="9087879"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9pPr>
    </p:bodyStyle>
    <p:otherStyle>
      <a:defPPr>
        <a:defRPr lang="en-US"/>
      </a:defPPr>
      <a:lvl1pPr marL="0" algn="l" defTabSz="2138324" rtl="0" eaLnBrk="1" latinLnBrk="0" hangingPunct="1">
        <a:defRPr sz="4209" kern="1200">
          <a:solidFill>
            <a:schemeClr val="tx1"/>
          </a:solidFill>
          <a:latin typeface="+mn-lt"/>
          <a:ea typeface="+mn-ea"/>
          <a:cs typeface="+mn-cs"/>
        </a:defRPr>
      </a:lvl1pPr>
      <a:lvl2pPr marL="1069162" algn="l" defTabSz="2138324" rtl="0" eaLnBrk="1" latinLnBrk="0" hangingPunct="1">
        <a:defRPr sz="4209" kern="1200">
          <a:solidFill>
            <a:schemeClr val="tx1"/>
          </a:solidFill>
          <a:latin typeface="+mn-lt"/>
          <a:ea typeface="+mn-ea"/>
          <a:cs typeface="+mn-cs"/>
        </a:defRPr>
      </a:lvl2pPr>
      <a:lvl3pPr marL="2138324" algn="l" defTabSz="2138324" rtl="0" eaLnBrk="1" latinLnBrk="0" hangingPunct="1">
        <a:defRPr sz="4209" kern="1200">
          <a:solidFill>
            <a:schemeClr val="tx1"/>
          </a:solidFill>
          <a:latin typeface="+mn-lt"/>
          <a:ea typeface="+mn-ea"/>
          <a:cs typeface="+mn-cs"/>
        </a:defRPr>
      </a:lvl3pPr>
      <a:lvl4pPr marL="3207487" algn="l" defTabSz="2138324" rtl="0" eaLnBrk="1" latinLnBrk="0" hangingPunct="1">
        <a:defRPr sz="4209" kern="1200">
          <a:solidFill>
            <a:schemeClr val="tx1"/>
          </a:solidFill>
          <a:latin typeface="+mn-lt"/>
          <a:ea typeface="+mn-ea"/>
          <a:cs typeface="+mn-cs"/>
        </a:defRPr>
      </a:lvl4pPr>
      <a:lvl5pPr marL="4276649" algn="l" defTabSz="2138324" rtl="0" eaLnBrk="1" latinLnBrk="0" hangingPunct="1">
        <a:defRPr sz="4209" kern="1200">
          <a:solidFill>
            <a:schemeClr val="tx1"/>
          </a:solidFill>
          <a:latin typeface="+mn-lt"/>
          <a:ea typeface="+mn-ea"/>
          <a:cs typeface="+mn-cs"/>
        </a:defRPr>
      </a:lvl5pPr>
      <a:lvl6pPr marL="5345811" algn="l" defTabSz="2138324" rtl="0" eaLnBrk="1" latinLnBrk="0" hangingPunct="1">
        <a:defRPr sz="4209" kern="1200">
          <a:solidFill>
            <a:schemeClr val="tx1"/>
          </a:solidFill>
          <a:latin typeface="+mn-lt"/>
          <a:ea typeface="+mn-ea"/>
          <a:cs typeface="+mn-cs"/>
        </a:defRPr>
      </a:lvl6pPr>
      <a:lvl7pPr marL="6414973" algn="l" defTabSz="2138324" rtl="0" eaLnBrk="1" latinLnBrk="0" hangingPunct="1">
        <a:defRPr sz="4209" kern="1200">
          <a:solidFill>
            <a:schemeClr val="tx1"/>
          </a:solidFill>
          <a:latin typeface="+mn-lt"/>
          <a:ea typeface="+mn-ea"/>
          <a:cs typeface="+mn-cs"/>
        </a:defRPr>
      </a:lvl7pPr>
      <a:lvl8pPr marL="7484135" algn="l" defTabSz="2138324" rtl="0" eaLnBrk="1" latinLnBrk="0" hangingPunct="1">
        <a:defRPr sz="4209" kern="1200">
          <a:solidFill>
            <a:schemeClr val="tx1"/>
          </a:solidFill>
          <a:latin typeface="+mn-lt"/>
          <a:ea typeface="+mn-ea"/>
          <a:cs typeface="+mn-cs"/>
        </a:defRPr>
      </a:lvl8pPr>
      <a:lvl9pPr marL="8553298" algn="l" defTabSz="2138324" rtl="0" eaLnBrk="1" latinLnBrk="0" hangingPunct="1">
        <a:defRPr sz="42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143" y="0"/>
            <a:ext cx="21383626" cy="30873354"/>
          </a:xfrm>
          <a:prstGeom prst="rect">
            <a:avLst/>
          </a:prstGeom>
        </p:spPr>
      </p:pic>
      <p:sp useBgFill="1">
        <p:nvSpPr>
          <p:cNvPr id="16" name="Rounded Rectangle 15"/>
          <p:cNvSpPr/>
          <p:nvPr/>
        </p:nvSpPr>
        <p:spPr>
          <a:xfrm>
            <a:off x="472988" y="5806440"/>
            <a:ext cx="20305364" cy="3712694"/>
          </a:xfrm>
          <a:prstGeom prst="roundRect">
            <a:avLst/>
          </a:prstGeom>
          <a:ln>
            <a:gradFill>
              <a:gsLst>
                <a:gs pos="20000">
                  <a:srgbClr val="CBDFF2"/>
                </a:gs>
                <a:gs pos="32000">
                  <a:schemeClr val="accent1">
                    <a:lumMod val="5000"/>
                    <a:lumOff val="95000"/>
                  </a:schemeClr>
                </a:gs>
                <a:gs pos="47000">
                  <a:schemeClr val="accent1">
                    <a:lumMod val="45000"/>
                    <a:lumOff val="55000"/>
                  </a:schemeClr>
                </a:gs>
                <a:gs pos="69000">
                  <a:schemeClr val="accent1">
                    <a:lumMod val="45000"/>
                    <a:lumOff val="55000"/>
                  </a:schemeClr>
                </a:gs>
                <a:gs pos="97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7" name="Rounded Rectangle 56"/>
          <p:cNvSpPr/>
          <p:nvPr/>
        </p:nvSpPr>
        <p:spPr>
          <a:xfrm>
            <a:off x="475393" y="25191060"/>
            <a:ext cx="10001026" cy="3712694"/>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ounded Rectangle 61"/>
          <p:cNvSpPr/>
          <p:nvPr/>
        </p:nvSpPr>
        <p:spPr>
          <a:xfrm>
            <a:off x="10941118" y="24673603"/>
            <a:ext cx="10001026" cy="4251013"/>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le 12"/>
          <p:cNvSpPr/>
          <p:nvPr/>
        </p:nvSpPr>
        <p:spPr>
          <a:xfrm>
            <a:off x="328607" y="10915812"/>
            <a:ext cx="10001026" cy="3889987"/>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ounded Rectangle 60"/>
          <p:cNvSpPr/>
          <p:nvPr/>
        </p:nvSpPr>
        <p:spPr>
          <a:xfrm>
            <a:off x="491374" y="16251415"/>
            <a:ext cx="10001026" cy="7788001"/>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ounded Rectangle 59"/>
          <p:cNvSpPr/>
          <p:nvPr/>
        </p:nvSpPr>
        <p:spPr>
          <a:xfrm>
            <a:off x="10888610" y="16251414"/>
            <a:ext cx="10001026" cy="719925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ounded Rectangle 44"/>
          <p:cNvSpPr/>
          <p:nvPr/>
        </p:nvSpPr>
        <p:spPr>
          <a:xfrm>
            <a:off x="10848851" y="10984201"/>
            <a:ext cx="10001026" cy="3712694"/>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327083" y="9854117"/>
            <a:ext cx="10001026" cy="961611"/>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15" name="Rounded Rectangle 14"/>
          <p:cNvSpPr/>
          <p:nvPr/>
        </p:nvSpPr>
        <p:spPr>
          <a:xfrm>
            <a:off x="2139856" y="2818939"/>
            <a:ext cx="17028000" cy="1080000"/>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614900" y="2860159"/>
            <a:ext cx="18021539" cy="954107"/>
          </a:xfrm>
          <a:prstGeom prst="rect">
            <a:avLst/>
          </a:prstGeom>
          <a:noFill/>
        </p:spPr>
        <p:txBody>
          <a:bodyPr wrap="square" rtlCol="0">
            <a:spAutoFit/>
          </a:bodyPr>
          <a:lstStyle/>
          <a:p>
            <a:pPr algn="ctr"/>
            <a:r>
              <a:rPr lang="en-MY" sz="2800" b="1" dirty="0">
                <a:solidFill>
                  <a:schemeClr val="bg1"/>
                </a:solidFill>
              </a:rPr>
              <a:t>A COMPARATIVE STUDY ON NUMERICAL SOLUTIONS OF INITIAL VALUE PROBLEM (IVP) </a:t>
            </a:r>
          </a:p>
          <a:p>
            <a:pPr algn="ctr"/>
            <a:r>
              <a:rPr lang="en-MY" sz="2800" b="1" dirty="0">
                <a:solidFill>
                  <a:schemeClr val="bg1"/>
                </a:solidFill>
              </a:rPr>
              <a:t>FOR ORDINARY DIFFERENTIAL EQUATIONS (ODE)</a:t>
            </a:r>
            <a:r>
              <a:rPr lang="en-MY" sz="2800" dirty="0">
                <a:solidFill>
                  <a:schemeClr val="bg1"/>
                </a:solidFill>
              </a:rPr>
              <a:t> </a:t>
            </a:r>
            <a:r>
              <a:rPr lang="en-MY" sz="2800" b="1" dirty="0">
                <a:solidFill>
                  <a:schemeClr val="bg1"/>
                </a:solidFill>
              </a:rPr>
              <a:t>WITH EULER AND VARIOUS ORDERS OF RUNGE KUTTA METHODS</a:t>
            </a:r>
            <a:endParaRPr lang="en-MY" sz="2800" dirty="0">
              <a:solidFill>
                <a:schemeClr val="bg1"/>
              </a:solidFill>
            </a:endParaRPr>
          </a:p>
        </p:txBody>
      </p:sp>
      <p:sp>
        <p:nvSpPr>
          <p:cNvPr id="19" name="TextBox 18"/>
          <p:cNvSpPr txBox="1"/>
          <p:nvPr/>
        </p:nvSpPr>
        <p:spPr>
          <a:xfrm>
            <a:off x="520344" y="9867584"/>
            <a:ext cx="8171804" cy="923330"/>
          </a:xfrm>
          <a:prstGeom prst="rect">
            <a:avLst/>
          </a:prstGeom>
          <a:noFill/>
        </p:spPr>
        <p:txBody>
          <a:bodyPr wrap="square" rtlCol="0">
            <a:spAutoFit/>
          </a:bodyPr>
          <a:lstStyle/>
          <a:p>
            <a:r>
              <a:rPr lang="en-MY" sz="5400" b="1" dirty="0">
                <a:solidFill>
                  <a:schemeClr val="bg1"/>
                </a:solidFill>
                <a:latin typeface="Times New Roman" panose="02020603050405020304" pitchFamily="18" charset="0"/>
                <a:cs typeface="Times New Roman" panose="02020603050405020304" pitchFamily="18" charset="0"/>
              </a:rPr>
              <a:t>PROBLEM STATEMENT</a:t>
            </a:r>
          </a:p>
        </p:txBody>
      </p:sp>
      <p:sp>
        <p:nvSpPr>
          <p:cNvPr id="23" name="TextBox 22"/>
          <p:cNvSpPr txBox="1"/>
          <p:nvPr/>
        </p:nvSpPr>
        <p:spPr>
          <a:xfrm>
            <a:off x="1434533" y="19693274"/>
            <a:ext cx="3787915" cy="923330"/>
          </a:xfrm>
          <a:prstGeom prst="rect">
            <a:avLst/>
          </a:prstGeom>
          <a:noFill/>
        </p:spPr>
        <p:txBody>
          <a:bodyPr wrap="square" rtlCol="0">
            <a:spAutoFit/>
          </a:bodyPr>
          <a:lstStyle/>
          <a:p>
            <a:r>
              <a:rPr lang="en-MY" sz="5400" b="1" dirty="0">
                <a:solidFill>
                  <a:schemeClr val="bg1"/>
                </a:solidFill>
                <a:latin typeface="Times New Roman" panose="02020603050405020304" pitchFamily="18" charset="0"/>
                <a:cs typeface="Times New Roman" panose="02020603050405020304" pitchFamily="18" charset="0"/>
              </a:rPr>
              <a:t>BENEFITS</a:t>
            </a:r>
          </a:p>
        </p:txBody>
      </p:sp>
      <p:sp>
        <p:nvSpPr>
          <p:cNvPr id="25" name="TextBox 24"/>
          <p:cNvSpPr txBox="1"/>
          <p:nvPr/>
        </p:nvSpPr>
        <p:spPr>
          <a:xfrm>
            <a:off x="1397428" y="23870251"/>
            <a:ext cx="8311189" cy="923330"/>
          </a:xfrm>
          <a:prstGeom prst="rect">
            <a:avLst/>
          </a:prstGeom>
          <a:noFill/>
        </p:spPr>
        <p:txBody>
          <a:bodyPr wrap="square" rtlCol="0">
            <a:spAutoFit/>
          </a:bodyPr>
          <a:lstStyle/>
          <a:p>
            <a:r>
              <a:rPr lang="en-MY" sz="5400" b="1" dirty="0">
                <a:solidFill>
                  <a:schemeClr val="bg1"/>
                </a:solidFill>
                <a:latin typeface="Times New Roman" panose="02020603050405020304" pitchFamily="18" charset="0"/>
                <a:cs typeface="Times New Roman" panose="02020603050405020304" pitchFamily="18" charset="0"/>
              </a:rPr>
              <a:t>COMMERCIALIZATIO</a:t>
            </a:r>
          </a:p>
        </p:txBody>
      </p:sp>
      <p:sp>
        <p:nvSpPr>
          <p:cNvPr id="22" name="TextBox 21"/>
          <p:cNvSpPr txBox="1"/>
          <p:nvPr/>
        </p:nvSpPr>
        <p:spPr>
          <a:xfrm>
            <a:off x="11597902" y="14624348"/>
            <a:ext cx="7290333" cy="923330"/>
          </a:xfrm>
          <a:prstGeom prst="rect">
            <a:avLst/>
          </a:prstGeom>
          <a:noFill/>
        </p:spPr>
        <p:txBody>
          <a:bodyPr wrap="square" rtlCol="0">
            <a:spAutoFit/>
          </a:bodyPr>
          <a:lstStyle/>
          <a:p>
            <a:r>
              <a:rPr lang="en-MY" sz="5400" b="1" dirty="0">
                <a:solidFill>
                  <a:schemeClr val="bg1"/>
                </a:solidFill>
                <a:latin typeface="Times New Roman" panose="02020603050405020304" pitchFamily="18" charset="0"/>
                <a:cs typeface="Times New Roman" panose="02020603050405020304" pitchFamily="18" charset="0"/>
              </a:rPr>
              <a:t>FINDINGS &amp; RESULT</a:t>
            </a:r>
          </a:p>
        </p:txBody>
      </p:sp>
      <p:sp>
        <p:nvSpPr>
          <p:cNvPr id="44" name="TextBox 43">
            <a:extLst>
              <a:ext uri="{FF2B5EF4-FFF2-40B4-BE49-F238E27FC236}">
                <a16:creationId xmlns:a16="http://schemas.microsoft.com/office/drawing/2014/main" id="{066C1584-9BDF-4565-A54B-339A96586EAD}"/>
              </a:ext>
            </a:extLst>
          </p:cNvPr>
          <p:cNvSpPr txBox="1"/>
          <p:nvPr/>
        </p:nvSpPr>
        <p:spPr>
          <a:xfrm>
            <a:off x="4932678" y="3987701"/>
            <a:ext cx="10800000" cy="1080000"/>
          </a:xfrm>
          <a:prstGeom prst="rect">
            <a:avLst/>
          </a:prstGeom>
          <a:noFill/>
        </p:spPr>
        <p:txBody>
          <a:bodyPr wrap="square" rtlCol="0">
            <a:spAutoFit/>
          </a:bodyPr>
          <a:lstStyle/>
          <a:p>
            <a:pPr algn="ctr"/>
            <a:r>
              <a:rPr lang="en-MY" sz="4400" b="1" dirty="0">
                <a:latin typeface="Times New Roman" panose="02020603050405020304" pitchFamily="18" charset="0"/>
                <a:cs typeface="Times New Roman" panose="02020603050405020304" pitchFamily="18" charset="0"/>
              </a:rPr>
              <a:t>AMIRA HUSNI BINTI MOHD SUKRI</a:t>
            </a:r>
          </a:p>
        </p:txBody>
      </p:sp>
      <p:sp>
        <p:nvSpPr>
          <p:cNvPr id="46" name="TextBox 45">
            <a:extLst>
              <a:ext uri="{FF2B5EF4-FFF2-40B4-BE49-F238E27FC236}">
                <a16:creationId xmlns:a16="http://schemas.microsoft.com/office/drawing/2014/main" id="{64F55EFE-5E88-4BC5-AC4E-FF33A99E2A84}"/>
              </a:ext>
            </a:extLst>
          </p:cNvPr>
          <p:cNvSpPr txBox="1"/>
          <p:nvPr/>
        </p:nvSpPr>
        <p:spPr>
          <a:xfrm>
            <a:off x="2139856" y="4940338"/>
            <a:ext cx="17028000" cy="830997"/>
          </a:xfrm>
          <a:prstGeom prst="rect">
            <a:avLst/>
          </a:prstGeom>
          <a:noFill/>
        </p:spPr>
        <p:txBody>
          <a:bodyPr wrap="square" rtlCol="0">
            <a:spAutoFit/>
          </a:bodyPr>
          <a:lstStyle/>
          <a:p>
            <a:pPr algn="ctr"/>
            <a:r>
              <a:rPr lang="en-MY" sz="4800" b="1" dirty="0">
                <a:solidFill>
                  <a:schemeClr val="accent1">
                    <a:lumMod val="50000"/>
                  </a:schemeClr>
                </a:solidFill>
                <a:latin typeface="Times New Roman" panose="02020603050405020304" pitchFamily="18" charset="0"/>
                <a:cs typeface="Times New Roman" panose="02020603050405020304" pitchFamily="18" charset="0"/>
              </a:rPr>
              <a:t>UNIVERSITI TEKNOLOGI MARA (UiTM)</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105263" y="-79775"/>
            <a:ext cx="4697303" cy="2963252"/>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8200" y="28969673"/>
            <a:ext cx="5019292" cy="1303069"/>
          </a:xfrm>
          <a:prstGeom prst="rect">
            <a:avLst/>
          </a:prstGeom>
        </p:spPr>
      </p:pic>
      <p:sp>
        <p:nvSpPr>
          <p:cNvPr id="27" name="Rounded Rectangle 26"/>
          <p:cNvSpPr/>
          <p:nvPr/>
        </p:nvSpPr>
        <p:spPr>
          <a:xfrm>
            <a:off x="814577" y="5852349"/>
            <a:ext cx="6687724" cy="900216"/>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MY" sz="5400" b="1" dirty="0">
                <a:solidFill>
                  <a:schemeClr val="bg1"/>
                </a:solidFill>
                <a:latin typeface="Times New Roman" panose="02020603050405020304" pitchFamily="18" charset="0"/>
                <a:cs typeface="Times New Roman" panose="02020603050405020304" pitchFamily="18" charset="0"/>
              </a:rPr>
              <a:t> ABSTRACT</a:t>
            </a:r>
          </a:p>
        </p:txBody>
      </p:sp>
      <p:sp>
        <p:nvSpPr>
          <p:cNvPr id="47" name="Rounded Rectangle 46"/>
          <p:cNvSpPr/>
          <p:nvPr/>
        </p:nvSpPr>
        <p:spPr>
          <a:xfrm>
            <a:off x="10872375" y="9812294"/>
            <a:ext cx="10001026" cy="961611"/>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4"/>
          </a:fillRef>
          <a:effectRef idx="1">
            <a:schemeClr val="accent4"/>
          </a:effectRef>
          <a:fontRef idx="minor">
            <a:schemeClr val="lt1"/>
          </a:fontRef>
        </p:style>
        <p:txBody>
          <a:bodyPr rtlCol="0" anchor="ctr"/>
          <a:lstStyle/>
          <a:p>
            <a:endParaRPr lang="en-MY" sz="4800" b="1" dirty="0">
              <a:solidFill>
                <a:schemeClr val="bg1"/>
              </a:solidFill>
              <a:latin typeface="Times New Roman" panose="02020603050405020304" pitchFamily="18" charset="0"/>
              <a:cs typeface="Times New Roman" panose="02020603050405020304" pitchFamily="18" charset="0"/>
            </a:endParaRPr>
          </a:p>
        </p:txBody>
      </p:sp>
      <p:sp>
        <p:nvSpPr>
          <p:cNvPr id="48" name="Rounded Rectangle 47"/>
          <p:cNvSpPr/>
          <p:nvPr/>
        </p:nvSpPr>
        <p:spPr>
          <a:xfrm>
            <a:off x="438655" y="24267951"/>
            <a:ext cx="10001026" cy="961611"/>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4"/>
          </a:fillRef>
          <a:effectRef idx="1">
            <a:schemeClr val="accent4"/>
          </a:effectRef>
          <a:fontRef idx="minor">
            <a:schemeClr val="lt1"/>
          </a:fontRef>
        </p:style>
        <p:txBody>
          <a:bodyPr rtlCol="0" anchor="ctr"/>
          <a:lstStyle/>
          <a:p>
            <a:r>
              <a:rPr lang="en-MY" sz="4800" b="1" dirty="0">
                <a:solidFill>
                  <a:schemeClr val="bg1"/>
                </a:solidFill>
                <a:latin typeface="Times New Roman" panose="02020603050405020304" pitchFamily="18" charset="0"/>
                <a:cs typeface="Times New Roman" panose="02020603050405020304" pitchFamily="18" charset="0"/>
              </a:rPr>
              <a:t>BENEFITS</a:t>
            </a:r>
          </a:p>
        </p:txBody>
      </p:sp>
      <p:sp>
        <p:nvSpPr>
          <p:cNvPr id="50" name="Rounded Rectangle 49"/>
          <p:cNvSpPr/>
          <p:nvPr/>
        </p:nvSpPr>
        <p:spPr>
          <a:xfrm>
            <a:off x="450338" y="15111770"/>
            <a:ext cx="10001026" cy="961611"/>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4"/>
          </a:fillRef>
          <a:effectRef idx="1">
            <a:schemeClr val="accent4"/>
          </a:effectRef>
          <a:fontRef idx="minor">
            <a:schemeClr val="lt1"/>
          </a:fontRef>
        </p:style>
        <p:txBody>
          <a:bodyPr rtlCol="0" anchor="ctr"/>
          <a:lstStyle/>
          <a:p>
            <a:r>
              <a:rPr lang="en-MY" sz="5400" b="1" dirty="0">
                <a:solidFill>
                  <a:schemeClr val="bg1"/>
                </a:solidFill>
                <a:latin typeface="Times New Roman" panose="02020603050405020304" pitchFamily="18" charset="0"/>
                <a:cs typeface="Times New Roman" panose="02020603050405020304" pitchFamily="18" charset="0"/>
              </a:rPr>
              <a:t> METHODOLOGY</a:t>
            </a:r>
          </a:p>
        </p:txBody>
      </p:sp>
      <p:sp>
        <p:nvSpPr>
          <p:cNvPr id="55" name="Rounded Rectangle 54"/>
          <p:cNvSpPr/>
          <p:nvPr/>
        </p:nvSpPr>
        <p:spPr>
          <a:xfrm>
            <a:off x="10967845" y="15110797"/>
            <a:ext cx="10001026" cy="961611"/>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56" name="Rounded Rectangle 55"/>
          <p:cNvSpPr/>
          <p:nvPr/>
        </p:nvSpPr>
        <p:spPr>
          <a:xfrm>
            <a:off x="10895483" y="23528760"/>
            <a:ext cx="10001026" cy="961611"/>
          </a:xfrm>
          <a:prstGeom prst="roundRect">
            <a:avLst/>
          </a:prstGeom>
          <a:gradFill>
            <a:gsLst>
              <a:gs pos="100000">
                <a:srgbClr val="7030A0"/>
              </a:gs>
              <a:gs pos="100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4"/>
          </a:fillRef>
          <a:effectRef idx="1">
            <a:schemeClr val="accent4"/>
          </a:effectRef>
          <a:fontRef idx="minor">
            <a:schemeClr val="lt1"/>
          </a:fontRef>
        </p:style>
        <p:txBody>
          <a:bodyPr rtlCol="0" anchor="ctr"/>
          <a:lstStyle/>
          <a:p>
            <a:r>
              <a:rPr lang="en-MY" sz="4800" b="1">
                <a:solidFill>
                  <a:schemeClr val="bg1"/>
                </a:solidFill>
                <a:latin typeface="Times New Roman" panose="02020603050405020304" pitchFamily="18" charset="0"/>
                <a:cs typeface="Times New Roman" panose="02020603050405020304" pitchFamily="18" charset="0"/>
              </a:rPr>
              <a:t>CONCLUSION</a:t>
            </a:r>
            <a:endParaRPr lang="en-MY" sz="4800" b="1" dirty="0">
              <a:solidFill>
                <a:schemeClr val="bg1"/>
              </a:solidFill>
              <a:latin typeface="Times New Roman" panose="02020603050405020304" pitchFamily="18" charset="0"/>
              <a:cs typeface="Times New Roman" panose="02020603050405020304" pitchFamily="18" charset="0"/>
            </a:endParaRPr>
          </a:p>
        </p:txBody>
      </p:sp>
      <p:sp>
        <p:nvSpPr>
          <p:cNvPr id="63" name="TextBox 62"/>
          <p:cNvSpPr txBox="1"/>
          <p:nvPr/>
        </p:nvSpPr>
        <p:spPr>
          <a:xfrm>
            <a:off x="678101" y="19385806"/>
            <a:ext cx="3787915" cy="923330"/>
          </a:xfrm>
          <a:prstGeom prst="rect">
            <a:avLst/>
          </a:prstGeom>
          <a:noFill/>
        </p:spPr>
        <p:txBody>
          <a:bodyPr wrap="square" rtlCol="0">
            <a:spAutoFit/>
          </a:bodyPr>
          <a:lstStyle/>
          <a:p>
            <a:r>
              <a:rPr lang="en-MY" sz="5400" b="1" dirty="0">
                <a:solidFill>
                  <a:schemeClr val="bg1"/>
                </a:solidFill>
                <a:latin typeface="Times New Roman" panose="02020603050405020304" pitchFamily="18" charset="0"/>
                <a:cs typeface="Times New Roman" panose="02020603050405020304" pitchFamily="18" charset="0"/>
              </a:rPr>
              <a:t>BENEFITS</a:t>
            </a:r>
          </a:p>
        </p:txBody>
      </p:sp>
      <p:sp>
        <p:nvSpPr>
          <p:cNvPr id="64" name="TextBox 63"/>
          <p:cNvSpPr txBox="1"/>
          <p:nvPr/>
        </p:nvSpPr>
        <p:spPr>
          <a:xfrm>
            <a:off x="11248831" y="15112992"/>
            <a:ext cx="7290333" cy="923330"/>
          </a:xfrm>
          <a:prstGeom prst="rect">
            <a:avLst/>
          </a:prstGeom>
          <a:noFill/>
        </p:spPr>
        <p:txBody>
          <a:bodyPr wrap="square" rtlCol="0">
            <a:spAutoFit/>
          </a:bodyPr>
          <a:lstStyle/>
          <a:p>
            <a:r>
              <a:rPr lang="en-MY" sz="5400" b="1" dirty="0">
                <a:solidFill>
                  <a:schemeClr val="bg1"/>
                </a:solidFill>
                <a:latin typeface="Times New Roman" panose="02020603050405020304" pitchFamily="18" charset="0"/>
                <a:cs typeface="Times New Roman" panose="02020603050405020304" pitchFamily="18" charset="0"/>
              </a:rPr>
              <a:t>FINDINGS &amp; RESULT</a:t>
            </a:r>
          </a:p>
        </p:txBody>
      </p:sp>
      <p:sp>
        <p:nvSpPr>
          <p:cNvPr id="65" name="TextBox 64"/>
          <p:cNvSpPr txBox="1"/>
          <p:nvPr/>
        </p:nvSpPr>
        <p:spPr>
          <a:xfrm>
            <a:off x="11111012" y="9783495"/>
            <a:ext cx="4322609" cy="898529"/>
          </a:xfrm>
          <a:prstGeom prst="rect">
            <a:avLst/>
          </a:prstGeom>
          <a:noFill/>
        </p:spPr>
        <p:txBody>
          <a:bodyPr wrap="square" rtlCol="0">
            <a:spAutoFit/>
          </a:bodyPr>
          <a:lstStyle/>
          <a:p>
            <a:r>
              <a:rPr lang="en-MY" sz="5400" b="1" dirty="0">
                <a:solidFill>
                  <a:schemeClr val="bg1"/>
                </a:solidFill>
                <a:latin typeface="Times New Roman" panose="02020603050405020304" pitchFamily="18" charset="0"/>
                <a:cs typeface="Times New Roman" panose="02020603050405020304" pitchFamily="18" charset="0"/>
              </a:rPr>
              <a:t>OBJECTIVE</a:t>
            </a:r>
          </a:p>
        </p:txBody>
      </p:sp>
      <p:sp>
        <p:nvSpPr>
          <p:cNvPr id="4" name="TextBox 3">
            <a:extLst>
              <a:ext uri="{FF2B5EF4-FFF2-40B4-BE49-F238E27FC236}">
                <a16:creationId xmlns:a16="http://schemas.microsoft.com/office/drawing/2014/main" id="{94B0B342-C0D2-4910-9BB0-CC01B4F9606F}"/>
              </a:ext>
            </a:extLst>
          </p:cNvPr>
          <p:cNvSpPr txBox="1"/>
          <p:nvPr/>
        </p:nvSpPr>
        <p:spPr>
          <a:xfrm>
            <a:off x="1234920" y="6943053"/>
            <a:ext cx="18993369" cy="2477601"/>
          </a:xfrm>
          <a:prstGeom prst="rect">
            <a:avLst/>
          </a:prstGeom>
          <a:noFill/>
        </p:spPr>
        <p:txBody>
          <a:bodyPr wrap="square" rtlCol="0">
            <a:spAutoFit/>
          </a:bodyPr>
          <a:lstStyle/>
          <a:p>
            <a:pPr algn="just"/>
            <a:r>
              <a:rPr lang="en-MY" sz="2400" b="1" dirty="0"/>
              <a:t>This project mainly presents Euler method, second order Runge </a:t>
            </a:r>
            <a:r>
              <a:rPr lang="en-MY" sz="2400" b="1" dirty="0" err="1"/>
              <a:t>Kutta</a:t>
            </a:r>
            <a:r>
              <a:rPr lang="en-MY" sz="2400" b="1" dirty="0"/>
              <a:t> Method (RK2), third order Runge </a:t>
            </a:r>
            <a:r>
              <a:rPr lang="en-MY" sz="2400" b="1" dirty="0" err="1"/>
              <a:t>Kutta</a:t>
            </a:r>
            <a:r>
              <a:rPr lang="en-MY" sz="2400" b="1" dirty="0"/>
              <a:t> Method (RK3), fourth order Runge </a:t>
            </a:r>
            <a:r>
              <a:rPr lang="en-MY" sz="2400" b="1" dirty="0" err="1"/>
              <a:t>Kutta</a:t>
            </a:r>
            <a:r>
              <a:rPr lang="en-MY" sz="2400" b="1" dirty="0"/>
              <a:t> Method (RK4), fifth order Runge </a:t>
            </a:r>
            <a:r>
              <a:rPr lang="en-MY" sz="2400" b="1" dirty="0" err="1"/>
              <a:t>Kutta</a:t>
            </a:r>
            <a:r>
              <a:rPr lang="en-MY" sz="2400" b="1" dirty="0"/>
              <a:t> Method (RK5) for solving initial value problems (IVP) for ordinary differential equations (ODE). The proposed methods are precise efficient and practically well suited for solving these problems. In order to verify the accuracy, compared numerical solutions with the error analysis. The numerical solutions are in good condition with the exact solutions. Comparison between CPU time and step sizes has been presented. The step size needs to be very small in order to achieve higher accuracy in the solution. From this comparison, the best that can identify is Fifth Order of Runge </a:t>
            </a:r>
            <a:r>
              <a:rPr lang="en-MY" sz="2400" b="1" dirty="0" err="1"/>
              <a:t>Kutta</a:t>
            </a:r>
            <a:r>
              <a:rPr lang="en-MY" sz="2400" b="1" dirty="0"/>
              <a:t> method than other method. Finally, to investigate the best numerical for solving ODE problem. </a:t>
            </a:r>
            <a:br>
              <a:rPr lang="en-MY" sz="2400" b="1" dirty="0"/>
            </a:br>
            <a:endParaRPr lang="en-MY" sz="1050" b="1" dirty="0"/>
          </a:p>
        </p:txBody>
      </p:sp>
      <p:sp>
        <p:nvSpPr>
          <p:cNvPr id="7" name="TextBox 6">
            <a:extLst>
              <a:ext uri="{FF2B5EF4-FFF2-40B4-BE49-F238E27FC236}">
                <a16:creationId xmlns:a16="http://schemas.microsoft.com/office/drawing/2014/main" id="{1EE93618-5206-4BE7-9485-D6B10015AE9D}"/>
              </a:ext>
            </a:extLst>
          </p:cNvPr>
          <p:cNvSpPr txBox="1"/>
          <p:nvPr/>
        </p:nvSpPr>
        <p:spPr>
          <a:xfrm>
            <a:off x="491374" y="11000690"/>
            <a:ext cx="9711306" cy="3785652"/>
          </a:xfrm>
          <a:prstGeom prst="rect">
            <a:avLst/>
          </a:prstGeom>
          <a:noFill/>
        </p:spPr>
        <p:txBody>
          <a:bodyPr wrap="square" rtlCol="0">
            <a:spAutoFit/>
          </a:bodyPr>
          <a:lstStyle/>
          <a:p>
            <a:pPr algn="just"/>
            <a:r>
              <a:rPr lang="en-MY" sz="2400" b="1" dirty="0"/>
              <a:t>Higher order ODE problem is difficult to solve because it required further calculation and complexity to develop a proper program. Some problems in ODEs are too complicated and difficult to solve and numerical methods or (approximate) is preferable as an alternative method to solve ODE. Numerical solutions that attempted by some researchers to solve initial value problems (IVP) to obtain high accuracy rapidly by using numerous methods, such as Euler’s method, Runge </a:t>
            </a:r>
            <a:r>
              <a:rPr lang="en-MY" sz="2400" b="1" dirty="0" err="1"/>
              <a:t>Kutta</a:t>
            </a:r>
            <a:r>
              <a:rPr lang="en-MY" sz="2400" b="1" dirty="0"/>
              <a:t> method, and some other methods. However, the proposed method required further calculation due to its higher evaluation function per-step. This made researchers difficult to choose which the best method on its less computation time or its accuracy. </a:t>
            </a:r>
            <a:endParaRPr lang="en-MY" sz="1000" b="1" dirty="0">
              <a:effectLst/>
            </a:endParaRPr>
          </a:p>
        </p:txBody>
      </p:sp>
      <p:sp>
        <p:nvSpPr>
          <p:cNvPr id="8" name="TextBox 7">
            <a:extLst>
              <a:ext uri="{FF2B5EF4-FFF2-40B4-BE49-F238E27FC236}">
                <a16:creationId xmlns:a16="http://schemas.microsoft.com/office/drawing/2014/main" id="{FBF6A52D-8EBF-4A2F-B20A-61E843C9785A}"/>
              </a:ext>
            </a:extLst>
          </p:cNvPr>
          <p:cNvSpPr txBox="1"/>
          <p:nvPr/>
        </p:nvSpPr>
        <p:spPr>
          <a:xfrm>
            <a:off x="11264919" y="10962949"/>
            <a:ext cx="9117277" cy="4062651"/>
          </a:xfrm>
          <a:prstGeom prst="rect">
            <a:avLst/>
          </a:prstGeom>
          <a:noFill/>
        </p:spPr>
        <p:txBody>
          <a:bodyPr wrap="square" rtlCol="0">
            <a:spAutoFit/>
          </a:bodyPr>
          <a:lstStyle/>
          <a:p>
            <a:pPr algn="just">
              <a:buFont typeface="Wingdings" panose="05000000000000000000" pitchFamily="2" charset="2"/>
              <a:buChar char="v"/>
            </a:pPr>
            <a:r>
              <a:rPr lang="en-MY" sz="2400" b="1" dirty="0"/>
              <a:t>To solve initial value problem (IVP) for ordinary differential equations (ODE) by using Euler’s and various versions of Runge </a:t>
            </a:r>
            <a:r>
              <a:rPr lang="en-MY" sz="2400" b="1" dirty="0" err="1"/>
              <a:t>Kutta</a:t>
            </a:r>
            <a:r>
              <a:rPr lang="en-MY" sz="2400" b="1" dirty="0"/>
              <a:t> methods.</a:t>
            </a:r>
          </a:p>
          <a:p>
            <a:pPr algn="just">
              <a:buFont typeface="Wingdings" panose="05000000000000000000" pitchFamily="2" charset="2"/>
              <a:buChar char="v"/>
            </a:pPr>
            <a:endParaRPr lang="en-MY" sz="2400" b="1" dirty="0"/>
          </a:p>
          <a:p>
            <a:pPr algn="just">
              <a:buFont typeface="Wingdings" panose="05000000000000000000" pitchFamily="2" charset="2"/>
              <a:buChar char="v"/>
            </a:pPr>
            <a:r>
              <a:rPr lang="en-MY" sz="2400" b="1" dirty="0"/>
              <a:t>To compare the numerical solutions with error analysis and CPU Time with different step sizes between Euler’s and various versions of Runge </a:t>
            </a:r>
            <a:r>
              <a:rPr lang="en-MY" sz="2400" b="1" dirty="0" err="1"/>
              <a:t>Kutta</a:t>
            </a:r>
            <a:r>
              <a:rPr lang="en-MY" sz="2400" b="1" dirty="0"/>
              <a:t> methods.</a:t>
            </a:r>
          </a:p>
          <a:p>
            <a:pPr algn="just">
              <a:buFont typeface="Wingdings" panose="05000000000000000000" pitchFamily="2" charset="2"/>
              <a:buChar char="v"/>
            </a:pPr>
            <a:endParaRPr lang="en-MY" sz="2400" b="1" dirty="0"/>
          </a:p>
          <a:p>
            <a:pPr algn="just">
              <a:buFont typeface="Wingdings" panose="05000000000000000000" pitchFamily="2" charset="2"/>
              <a:buChar char="v"/>
            </a:pPr>
            <a:r>
              <a:rPr lang="en-MY" sz="2400" b="1" dirty="0"/>
              <a:t>To investigate the best numerical methods between Euler’s and various version of Runge </a:t>
            </a:r>
            <a:r>
              <a:rPr lang="en-MY" sz="2400" b="1" dirty="0" err="1"/>
              <a:t>Kutta</a:t>
            </a:r>
            <a:r>
              <a:rPr lang="en-MY" sz="2400" b="1" dirty="0"/>
              <a:t> methods for solving ODE problem.</a:t>
            </a:r>
          </a:p>
          <a:p>
            <a:endParaRPr lang="en-MY" sz="2000" b="1" dirty="0"/>
          </a:p>
        </p:txBody>
      </p:sp>
      <p:pic>
        <p:nvPicPr>
          <p:cNvPr id="9" name="Picture 8">
            <a:extLst>
              <a:ext uri="{FF2B5EF4-FFF2-40B4-BE49-F238E27FC236}">
                <a16:creationId xmlns:a16="http://schemas.microsoft.com/office/drawing/2014/main" id="{C928DF49-090B-4A4B-9FD3-5591509EB3AF}"/>
              </a:ext>
            </a:extLst>
          </p:cNvPr>
          <p:cNvPicPr>
            <a:picLocks noChangeAspect="1"/>
          </p:cNvPicPr>
          <p:nvPr/>
        </p:nvPicPr>
        <p:blipFill rotWithShape="1">
          <a:blip r:embed="rId5"/>
          <a:srcRect l="29202" t="22625" r="44057" b="11721"/>
          <a:stretch/>
        </p:blipFill>
        <p:spPr>
          <a:xfrm>
            <a:off x="1890335" y="16332468"/>
            <a:ext cx="7456645" cy="7514017"/>
          </a:xfrm>
          <a:prstGeom prst="rect">
            <a:avLst/>
          </a:prstGeom>
        </p:spPr>
      </p:pic>
      <p:pic>
        <p:nvPicPr>
          <p:cNvPr id="11" name="Picture 10">
            <a:extLst>
              <a:ext uri="{FF2B5EF4-FFF2-40B4-BE49-F238E27FC236}">
                <a16:creationId xmlns:a16="http://schemas.microsoft.com/office/drawing/2014/main" id="{1D09F549-DF02-414A-AD02-40E077B7D33B}"/>
              </a:ext>
            </a:extLst>
          </p:cNvPr>
          <p:cNvPicPr>
            <a:picLocks noChangeAspect="1"/>
          </p:cNvPicPr>
          <p:nvPr/>
        </p:nvPicPr>
        <p:blipFill rotWithShape="1">
          <a:blip r:embed="rId6"/>
          <a:srcRect t="15674"/>
          <a:stretch/>
        </p:blipFill>
        <p:spPr>
          <a:xfrm>
            <a:off x="11248831" y="20006364"/>
            <a:ext cx="9338883" cy="3000391"/>
          </a:xfrm>
          <a:prstGeom prst="rect">
            <a:avLst/>
          </a:prstGeom>
        </p:spPr>
      </p:pic>
      <p:pic>
        <p:nvPicPr>
          <p:cNvPr id="12" name="Picture 11">
            <a:extLst>
              <a:ext uri="{FF2B5EF4-FFF2-40B4-BE49-F238E27FC236}">
                <a16:creationId xmlns:a16="http://schemas.microsoft.com/office/drawing/2014/main" id="{C1690F3B-BF1E-461F-B8DE-ADF500A53880}"/>
              </a:ext>
            </a:extLst>
          </p:cNvPr>
          <p:cNvPicPr>
            <a:picLocks noChangeAspect="1"/>
          </p:cNvPicPr>
          <p:nvPr/>
        </p:nvPicPr>
        <p:blipFill rotWithShape="1">
          <a:blip r:embed="rId7"/>
          <a:srcRect t="23379"/>
          <a:stretch/>
        </p:blipFill>
        <p:spPr>
          <a:xfrm>
            <a:off x="11219681" y="16742955"/>
            <a:ext cx="9338883" cy="3000391"/>
          </a:xfrm>
          <a:prstGeom prst="rect">
            <a:avLst/>
          </a:prstGeom>
        </p:spPr>
      </p:pic>
      <p:sp>
        <p:nvSpPr>
          <p:cNvPr id="21" name="TextBox 20">
            <a:extLst>
              <a:ext uri="{FF2B5EF4-FFF2-40B4-BE49-F238E27FC236}">
                <a16:creationId xmlns:a16="http://schemas.microsoft.com/office/drawing/2014/main" id="{5DED263C-4AF0-4DFE-9956-9D28AFFE4151}"/>
              </a:ext>
            </a:extLst>
          </p:cNvPr>
          <p:cNvSpPr txBox="1"/>
          <p:nvPr/>
        </p:nvSpPr>
        <p:spPr>
          <a:xfrm>
            <a:off x="11006977" y="25046683"/>
            <a:ext cx="9940387" cy="4216539"/>
          </a:xfrm>
          <a:prstGeom prst="rect">
            <a:avLst/>
          </a:prstGeom>
          <a:noFill/>
        </p:spPr>
        <p:txBody>
          <a:bodyPr wrap="square" rtlCol="0">
            <a:spAutoFit/>
          </a:bodyPr>
          <a:lstStyle/>
          <a:p>
            <a:pPr algn="just"/>
            <a:r>
              <a:rPr lang="en-MY" sz="1600" b="1" dirty="0"/>
              <a:t>This study is mainly focused to compare the error analysis and step sizes for accuracy verification, compare the performance and computational effort between Euler method and Runge </a:t>
            </a:r>
            <a:r>
              <a:rPr lang="en-MY" sz="1600" b="1" dirty="0" err="1"/>
              <a:t>Kutta</a:t>
            </a:r>
            <a:r>
              <a:rPr lang="en-MY" sz="1600" b="1" dirty="0"/>
              <a:t> version methods in term of CPU time and accuracy. Some ODE problems have been solved using the theoretical method. These theoretical methods have different type of ODE problem such as linear, separable and Bernoulli’s. These types of ODE are combination of polynomial, trigonometric and exponential function. All these had been solved successfully. On programming code, Euler’s and various version of Runge </a:t>
            </a:r>
            <a:r>
              <a:rPr lang="en-MY" sz="1600" b="1" dirty="0" err="1"/>
              <a:t>Kutta</a:t>
            </a:r>
            <a:r>
              <a:rPr lang="en-MY" sz="1600" b="1" dirty="0"/>
              <a:t> methods is coded using MATLAB software. The programming code is used to find the solution for all the ODE problem numerically. All the numerical result based on the approximate solution, exact solution, error analysis and CPU time were recorded. All the result of Euler’s method, second order Runge </a:t>
            </a:r>
            <a:r>
              <a:rPr lang="en-MY" sz="1600" b="1" dirty="0" err="1"/>
              <a:t>Kutta</a:t>
            </a:r>
            <a:r>
              <a:rPr lang="en-MY" sz="1600" b="1" dirty="0"/>
              <a:t> Method (RK2), third order Runge </a:t>
            </a:r>
            <a:r>
              <a:rPr lang="en-MY" sz="1600" b="1" dirty="0" err="1"/>
              <a:t>Kutta</a:t>
            </a:r>
            <a:r>
              <a:rPr lang="en-MY" sz="1600" b="1" dirty="0"/>
              <a:t> Method (RK3), fourth order Runge </a:t>
            </a:r>
            <a:r>
              <a:rPr lang="en-MY" sz="1600" b="1" dirty="0" err="1"/>
              <a:t>Kutta</a:t>
            </a:r>
            <a:r>
              <a:rPr lang="en-MY" sz="1600" b="1" dirty="0"/>
              <a:t> Method (RK4) and fifth order Runge </a:t>
            </a:r>
            <a:r>
              <a:rPr lang="en-MY" sz="1600" b="1" dirty="0" err="1"/>
              <a:t>Kutta</a:t>
            </a:r>
            <a:r>
              <a:rPr lang="en-MY" sz="1600" b="1" dirty="0"/>
              <a:t> Method (RK5) numerical method has been analysed based on its accuracy compared in the theoretical method in term of relative error. The recorded CPU time is also analysed to determine the fastest method to obtain the approximate solution. Analysis based on error and CPU time has been successfully </a:t>
            </a:r>
            <a:r>
              <a:rPr lang="en-MY" sz="1600" b="1" dirty="0" err="1"/>
              <a:t>plotted.Based</a:t>
            </a:r>
            <a:r>
              <a:rPr lang="en-MY" sz="1600" b="1" dirty="0"/>
              <a:t> on analysis, it showed that the best method in term of accuracy is fifth order of Runge </a:t>
            </a:r>
            <a:r>
              <a:rPr lang="en-MY" sz="1600" b="1" dirty="0" err="1"/>
              <a:t>Kutta</a:t>
            </a:r>
            <a:r>
              <a:rPr lang="en-MY" sz="1600" b="1" dirty="0"/>
              <a:t> method with step size 0.0125. For fastest CPU time is step size 0.1. As for the conclusion, all the objective has been successfully fulfilled.</a:t>
            </a:r>
          </a:p>
          <a:p>
            <a:pPr algn="just"/>
            <a:r>
              <a:rPr lang="en-MY" sz="1600" b="1" dirty="0"/>
              <a:t> </a:t>
            </a:r>
          </a:p>
          <a:p>
            <a:endParaRPr lang="en-MY" sz="1200" b="1" dirty="0"/>
          </a:p>
        </p:txBody>
      </p:sp>
      <p:sp>
        <p:nvSpPr>
          <p:cNvPr id="26" name="TextBox 25">
            <a:extLst>
              <a:ext uri="{FF2B5EF4-FFF2-40B4-BE49-F238E27FC236}">
                <a16:creationId xmlns:a16="http://schemas.microsoft.com/office/drawing/2014/main" id="{36E0E1E8-049D-4FF5-A957-BD97664BBD17}"/>
              </a:ext>
            </a:extLst>
          </p:cNvPr>
          <p:cNvSpPr txBox="1"/>
          <p:nvPr/>
        </p:nvSpPr>
        <p:spPr>
          <a:xfrm>
            <a:off x="814577" y="25458097"/>
            <a:ext cx="9388103" cy="3046988"/>
          </a:xfrm>
          <a:prstGeom prst="rect">
            <a:avLst/>
          </a:prstGeom>
          <a:noFill/>
        </p:spPr>
        <p:txBody>
          <a:bodyPr wrap="square" rtlCol="0">
            <a:spAutoFit/>
          </a:bodyPr>
          <a:lstStyle/>
          <a:p>
            <a:pPr algn="just"/>
            <a:r>
              <a:rPr lang="en-MY" sz="2400" b="1" dirty="0"/>
              <a:t>This project compares the numerical method of Euler and various version of Runge </a:t>
            </a:r>
            <a:r>
              <a:rPr lang="en-MY" sz="2400" b="1" dirty="0" err="1"/>
              <a:t>Kutta</a:t>
            </a:r>
            <a:r>
              <a:rPr lang="en-MY" sz="2400" b="1" dirty="0"/>
              <a:t> method to solve initial value problem (IVP) for ordinary differential equations (ODE). The best method will be determined by their performance. Through this experiment, it can be decided which method is better for future research. Based on the result, it helps to gives a conclusion which method is good to apply in the other area of research. It also useful for the researcher since the solution used less computation time where the result can be obtained immediately.</a:t>
            </a:r>
          </a:p>
        </p:txBody>
      </p:sp>
    </p:spTree>
    <p:extLst>
      <p:ext uri="{BB962C8B-B14F-4D97-AF65-F5344CB8AC3E}">
        <p14:creationId xmlns:p14="http://schemas.microsoft.com/office/powerpoint/2010/main" val="33757362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877</TotalTime>
  <Words>793</Words>
  <Application>Microsoft Office PowerPoint</Application>
  <PresentationFormat>Custom</PresentationFormat>
  <Paragraphs>25</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Times New Roman</vt:lpstr>
      <vt:lpstr>Wingdings</vt:lpstr>
      <vt:lpstr>Office Theme</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 14</dc:creator>
  <cp:lastModifiedBy>AMIRA HUSNI BINTI MOHD SUKRI</cp:lastModifiedBy>
  <cp:revision>47</cp:revision>
  <dcterms:created xsi:type="dcterms:W3CDTF">2019-10-17T15:01:05Z</dcterms:created>
  <dcterms:modified xsi:type="dcterms:W3CDTF">2020-08-01T13:58:08Z</dcterms:modified>
</cp:coreProperties>
</file>